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332" r:id="rId6"/>
    <p:sldId id="334" r:id="rId7"/>
    <p:sldId id="335" r:id="rId8"/>
    <p:sldId id="336" r:id="rId9"/>
    <p:sldId id="333" r:id="rId10"/>
    <p:sldId id="32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6202D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7D26DA-ED79-4C2C-B91C-2D7F33978624}" v="1" dt="2021-11-04T21:23:43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070" autoAdjust="0"/>
  </p:normalViewPr>
  <p:slideViewPr>
    <p:cSldViewPr>
      <p:cViewPr varScale="1">
        <p:scale>
          <a:sx n="58" d="100"/>
          <a:sy n="58" d="100"/>
        </p:scale>
        <p:origin x="7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D9E62-1F6B-4F29-8079-A475CCAAE263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EA7EF-3094-4610-BBF0-FBE951CA20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4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team:</a:t>
            </a:r>
          </a:p>
          <a:p>
            <a:r>
              <a:rPr lang="en-US" baseline="0" dirty="0"/>
              <a:t>Chair: Todd Coston</a:t>
            </a:r>
          </a:p>
          <a:p>
            <a:r>
              <a:rPr lang="en-US" baseline="0" dirty="0"/>
              <a:t>Management: Jennifer Achan, Rich McCrow, Craig Hayward</a:t>
            </a:r>
          </a:p>
          <a:p>
            <a:r>
              <a:rPr lang="en-US" baseline="0" dirty="0"/>
              <a:t>Classified: Tina Johnson</a:t>
            </a:r>
          </a:p>
          <a:p>
            <a:r>
              <a:rPr lang="en-US" baseline="0" dirty="0"/>
              <a:t>Ex-officio Financial Analysis: Mike Giacomini, Cristal Rios</a:t>
            </a:r>
          </a:p>
          <a:p>
            <a:r>
              <a:rPr lang="en-US" baseline="0" dirty="0"/>
              <a:t>Support: Debra Anderson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47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purpose of the Admin Structure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14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purpose of the Admin Structure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793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purpose of the Admin Structure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69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purpose of the Admin Structure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78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89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goals for the task force.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06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4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4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6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6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8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8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9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4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9D99-C0F3-4FFE-88E6-B464EED63C68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4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077200" cy="1828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Bakersfield College</a:t>
            </a:r>
            <a:br>
              <a:rPr lang="en-US" dirty="0">
                <a:solidFill>
                  <a:srgbClr val="C00000"/>
                </a:solidFill>
                <a:latin typeface="Copperplate Gothic Bold" panose="020E0705020206020404" pitchFamily="34" charset="0"/>
              </a:rPr>
            </a:br>
            <a:r>
              <a:rPr lang="en-US" sz="3300" dirty="0">
                <a:latin typeface="Copperplate Gothic Bold" panose="020E0705020206020404" pitchFamily="34" charset="0"/>
              </a:rPr>
              <a:t>Annual Admin Structure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2895599"/>
            <a:ext cx="2971800" cy="3048001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700" dirty="0">
                <a:latin typeface="Cambria" panose="02040503050406030204" pitchFamily="18" charset="0"/>
              </a:rPr>
              <a:t>Jennifer Achan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Todd Coston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Mike Giacomini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Tina Johnson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Craig Hayward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Rich McCrow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Krista Moreland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Cristal Rios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Debra Anderson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Jason Stratton</a:t>
            </a:r>
          </a:p>
        </p:txBody>
      </p:sp>
      <p:pic>
        <p:nvPicPr>
          <p:cNvPr id="4" name="Picture 3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4400" y="6162662"/>
            <a:ext cx="4196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oper Black" panose="0208090404030B020404" pitchFamily="18" charset="0"/>
              </a:rPr>
              <a:t>November 12, 2021 – College Council</a:t>
            </a:r>
          </a:p>
        </p:txBody>
      </p:sp>
    </p:spTree>
    <p:extLst>
      <p:ext uri="{BB962C8B-B14F-4D97-AF65-F5344CB8AC3E}">
        <p14:creationId xmlns:p14="http://schemas.microsoft.com/office/powerpoint/2010/main" val="321114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Proposed Positions</a:t>
            </a:r>
            <a:b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</a:br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Instruction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Associate VP, Instruction (GUI)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Director, Special Projects (RP)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Associate Dean, Instruction (3) (GUI)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Director, Diversity, Equity, and Inclusion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28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Proposed Positions</a:t>
            </a:r>
            <a:b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</a:br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Student Affairs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Director, Transfer (RP)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Direction, International Students (GUI)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Title Changes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Dean, Counseling &amp; Student Success (GUI)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Executive Director, Financial Aid (GUI)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Executive Director, Enrollment Services (GUI)</a:t>
            </a:r>
          </a:p>
        </p:txBody>
      </p:sp>
    </p:spTree>
    <p:extLst>
      <p:ext uri="{BB962C8B-B14F-4D97-AF65-F5344CB8AC3E}">
        <p14:creationId xmlns:p14="http://schemas.microsoft.com/office/powerpoint/2010/main" val="231516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Proposed Positions</a:t>
            </a:r>
            <a:b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</a:br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Finance and Admin Services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Asst. Manager, Food Services-catering (RP)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Director, Finance and Grants </a:t>
            </a:r>
            <a:b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(50%RP/50% GUI)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9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Proposed Positions</a:t>
            </a:r>
            <a:b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</a:br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President’s Team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Vice President, Innovation &amp; Development</a:t>
            </a:r>
          </a:p>
        </p:txBody>
      </p:sp>
    </p:spTree>
    <p:extLst>
      <p:ext uri="{BB962C8B-B14F-4D97-AF65-F5344CB8AC3E}">
        <p14:creationId xmlns:p14="http://schemas.microsoft.com/office/powerpoint/2010/main" val="218054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Next Steps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Feedback from committees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Financial 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Finalize narrative document </a:t>
            </a:r>
            <a:b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2800">
                <a:latin typeface="Cambria" panose="02040503050406030204" pitchFamily="18" charset="0"/>
                <a:ea typeface="Cambria" panose="02040503050406030204" pitchFamily="18" charset="0"/>
              </a:rPr>
              <a:t>includes position justifications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0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Remaining Timeline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FF8E6A-CCC7-4940-9F83-A90AFD955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14934"/>
              </p:ext>
            </p:extLst>
          </p:nvPr>
        </p:nvGraphicFramePr>
        <p:xfrm>
          <a:off x="700126" y="1397000"/>
          <a:ext cx="7773314" cy="4064000"/>
        </p:xfrm>
        <a:graphic>
          <a:graphicData uri="http://schemas.openxmlformats.org/drawingml/2006/table">
            <a:tbl>
              <a:tblPr/>
              <a:tblGrid>
                <a:gridCol w="3800246">
                  <a:extLst>
                    <a:ext uri="{9D8B030D-6E8A-4147-A177-3AD203B41FA5}">
                      <a16:colId xmlns:a16="http://schemas.microsoft.com/office/drawing/2014/main" val="1224794827"/>
                    </a:ext>
                  </a:extLst>
                </a:gridCol>
                <a:gridCol w="3973068">
                  <a:extLst>
                    <a:ext uri="{9D8B030D-6E8A-4147-A177-3AD203B41FA5}">
                      <a16:colId xmlns:a16="http://schemas.microsoft.com/office/drawing/2014/main" val="31638082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trike="sng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October 8 @ 8:30a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College Council Meeting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148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trike="sngStrike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October 14 @ 3:30p</a:t>
                      </a:r>
                      <a:endParaRPr lang="en-US" sz="200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#1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9658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trike="sng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October 22 @ 8:30a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College Council Meeting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543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trike="sngStrike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October 27 @ 10:00a</a:t>
                      </a:r>
                      <a:endParaRPr lang="en-US" sz="200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#2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774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trike="sngStrike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November 4 @ 1:00p</a:t>
                      </a:r>
                      <a:endParaRPr lang="en-US" sz="200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trike="noStrike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#2a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221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November 12 @ 8:30a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College Council Meeting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482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November 17 @ 10:00a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9176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November 19 @ 8:30a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College Council Meeting - 1st Read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92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December 1 @10:00a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96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December 10 @ 8:30a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College Council Meeting - 2nd Read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153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5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E951FBF9111F40B0A2CBA5A18C382F" ma:contentTypeVersion="13" ma:contentTypeDescription="Create a new document." ma:contentTypeScope="" ma:versionID="d55f59f1d8a3aa9921742afb441c0662">
  <xsd:schema xmlns:xsd="http://www.w3.org/2001/XMLSchema" xmlns:xs="http://www.w3.org/2001/XMLSchema" xmlns:p="http://schemas.microsoft.com/office/2006/metadata/properties" xmlns:ns3="56df0b1a-e829-40f7-bf86-acf3901ffec9" xmlns:ns4="49773e96-e697-4b3f-82ee-f5d402a44fdd" targetNamespace="http://schemas.microsoft.com/office/2006/metadata/properties" ma:root="true" ma:fieldsID="6dd08db4c45c52f335cb68b71253e663" ns3:_="" ns4:_="">
    <xsd:import namespace="56df0b1a-e829-40f7-bf86-acf3901ffec9"/>
    <xsd:import namespace="49773e96-e697-4b3f-82ee-f5d402a44fd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df0b1a-e829-40f7-bf86-acf3901ffec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773e96-e697-4b3f-82ee-f5d402a44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F5BD8A-1539-4088-9991-BF6DD6545D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A2EE3E-438B-4F5C-BED0-925350C87AAB}">
  <ds:schemaRefs>
    <ds:schemaRef ds:uri="56df0b1a-e829-40f7-bf86-acf3901ffec9"/>
    <ds:schemaRef ds:uri="http://schemas.microsoft.com/office/2006/documentManagement/types"/>
    <ds:schemaRef ds:uri="http://purl.org/dc/terms/"/>
    <ds:schemaRef ds:uri="http://purl.org/dc/dcmitype/"/>
    <ds:schemaRef ds:uri="49773e96-e697-4b3f-82ee-f5d402a44fd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8F468D2-E54C-4107-B6CE-4BBE5BD486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df0b1a-e829-40f7-bf86-acf3901ffec9"/>
    <ds:schemaRef ds:uri="49773e96-e697-4b3f-82ee-f5d402a44f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20704</TotalTime>
  <Words>341</Words>
  <Application>Microsoft Office PowerPoint</Application>
  <PresentationFormat>On-screen Show (4:3)</PresentationFormat>
  <Paragraphs>78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Cooper Black</vt:lpstr>
      <vt:lpstr>Copperplate Gothic Bold</vt:lpstr>
      <vt:lpstr>Office Theme</vt:lpstr>
      <vt:lpstr>Bakersfield College Annual Admin Structure Review</vt:lpstr>
      <vt:lpstr>Proposed Positions Instruction</vt:lpstr>
      <vt:lpstr>Proposed Positions Student Affairs</vt:lpstr>
      <vt:lpstr>Proposed Positions Finance and Admin Services</vt:lpstr>
      <vt:lpstr>Proposed Positions President’s Team</vt:lpstr>
      <vt:lpstr>Next Steps</vt:lpstr>
      <vt:lpstr>Remaining Timeline</vt:lpstr>
    </vt:vector>
  </TitlesOfParts>
  <Company>Kern Community College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Christian</dc:creator>
  <cp:lastModifiedBy>Krista Moreland</cp:lastModifiedBy>
  <cp:revision>112</cp:revision>
  <dcterms:created xsi:type="dcterms:W3CDTF">2014-08-10T16:11:16Z</dcterms:created>
  <dcterms:modified xsi:type="dcterms:W3CDTF">2021-11-17T18:54:11Z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0x01010066E951FBF9111F40B0A2CBA5A18C382F</vt:lpwstr>
  </property>
</Properties>
</file>