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Roboto" panose="020B060402020202020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8" y="34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20e44c83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20e44c83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20e44c83a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120e44c83a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120e44c83a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120e44c83a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120e44c83a3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120e44c83a3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20e44c83a3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20e44c83a3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20e44c83a3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20e44c83a3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20e44c83a3_0_4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20e44c83a3_0_4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Google Shape;7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ovt.westlaw.com/calregs/Document/I2ED9EF68674B4EAB902AF357E4ED4C54?originationContext=document&amp;transitionType=StatuteNavigator&amp;needToInjectTerms=False&amp;viewType=FullText&amp;t_querytext=CR%28%22REGISTER%202021%22%20%2B3%2041%29&amp;contextData=%28sc.Default%29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ittees.kccd.edu/sites/committees.kccd.edu/files/BC%20General%20Education%20Pattern%20Review%20Guidelines%2002032021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Competency Based Education (CBE)</a:t>
            </a:r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1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Spring 2022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What is CBE?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Timeline Updates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Discipline Competency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General Education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Next Steps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5 CCR § 55270.1</a:t>
            </a:r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400"/>
              <a:t>“Direct assessment competency-based education” in the California community colleges is an intentional outcomes-based and </a:t>
            </a:r>
            <a:r>
              <a:rPr lang="en" sz="2400" b="1"/>
              <a:t>equity-minded approach</a:t>
            </a:r>
            <a:r>
              <a:rPr lang="en" sz="2400"/>
              <a:t> to earning a college degree in which the expectations of learning are held constant, but time is variable through a flexible, self-paced, high-touch and innovative learning practice.”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Timeline</a:t>
            </a:r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CBE IT Meetings (started Fall 2021)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Academic Senate Report (March 30, 2022)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FCDC, Assessment, Curriculum Presentations (April 7th, April 22nd)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CBE GE Information Sessions (Tuesday April 26th 10am and 2pm)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GE Competency Development (Summer 22 - Fall 22)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Assessment and Curriculum Presentations (Fall 2022)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Target Date to Launch Program (Spring 2024)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Culinary Arts Competencies </a:t>
            </a:r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ServSafe Certificate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Supervision, Inventory, &amp; Finance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Cooking Skills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Food Preparation Skills (Tools &amp; Equipment)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Breakfast Cookery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Baking Skills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BC GE Patterns - </a:t>
            </a:r>
            <a:r>
              <a:rPr lang="en" u="sng">
                <a:solidFill>
                  <a:schemeClr val="hlink"/>
                </a:solidFill>
                <a:hlinkClick r:id="rId3"/>
              </a:rPr>
              <a:t>Guiding Notes</a:t>
            </a:r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Oral Communication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Written Communication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Natural Sciences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Mathematics and Logic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Introduction to the Arts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Introduction to the Humanities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Foundations in the Behavioral Sciences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Foundations in the Social Sciences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American institutions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Lifelong Understanding and Self-Development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Physical Education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 Informational Sessions</a:t>
            </a:r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body" idx="1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April 26th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10am and 2pm 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>
            <a:spLocks noGrp="1"/>
          </p:cNvSpPr>
          <p:nvPr>
            <p:ph type="title"/>
          </p:nvPr>
        </p:nvSpPr>
        <p:spPr>
          <a:xfrm>
            <a:off x="3492600" y="2267850"/>
            <a:ext cx="21588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220</Words>
  <Application>Microsoft Office PowerPoint</Application>
  <PresentationFormat>On-screen Show (16:9)</PresentationFormat>
  <Paragraphs>41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Roboto</vt:lpstr>
      <vt:lpstr>Arial</vt:lpstr>
      <vt:lpstr>Geometric</vt:lpstr>
      <vt:lpstr>Competency Based Education (CBE)</vt:lpstr>
      <vt:lpstr>Outline</vt:lpstr>
      <vt:lpstr>5 CCR § 55270.1</vt:lpstr>
      <vt:lpstr>Timeline</vt:lpstr>
      <vt:lpstr>Culinary Arts Competencies </vt:lpstr>
      <vt:lpstr>BC GE Patterns - Guiding Notes</vt:lpstr>
      <vt:lpstr>GE Informational Sessions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Competency Based Education (CBE)</dc:title>
  <dc:creator>Keri Kennedy</dc:creator>
  <cp:lastModifiedBy>Keri Kennedy</cp:lastModifiedBy>
  <cp:revision>3</cp:revision>
  <dcterms:modified xsi:type="dcterms:W3CDTF">2022-04-05T23:43:23Z</dcterms:modified>
</cp:coreProperties>
</file>