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handoutMasterIdLst>
    <p:handoutMasterId r:id="rId17"/>
  </p:handoutMasterIdLst>
  <p:sldIdLst>
    <p:sldId id="279" r:id="rId5"/>
    <p:sldId id="287" r:id="rId6"/>
    <p:sldId id="271" r:id="rId7"/>
    <p:sldId id="288" r:id="rId8"/>
    <p:sldId id="289" r:id="rId9"/>
    <p:sldId id="283" r:id="rId10"/>
    <p:sldId id="291" r:id="rId11"/>
    <p:sldId id="290" r:id="rId12"/>
    <p:sldId id="277" r:id="rId13"/>
    <p:sldId id="292" r:id="rId14"/>
    <p:sldId id="293" r:id="rId15"/>
  </p:sldIdLst>
  <p:sldSz cx="12188825" cy="6858000"/>
  <p:notesSz cx="7010400" cy="92964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814C2E-BFC3-426F-9FC3-69C057A1AA6A}" v="2" dt="2023-03-24T15:00:20.064"/>
  </p1510:revLst>
</p1510:revInfo>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280" autoAdjust="0"/>
  </p:normalViewPr>
  <p:slideViewPr>
    <p:cSldViewPr>
      <p:cViewPr varScale="1">
        <p:scale>
          <a:sx n="115" d="100"/>
          <a:sy n="115" d="100"/>
        </p:scale>
        <p:origin x="378" y="108"/>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mela Rivers" userId="58ad00a2-aef9-461e-ac74-1252f47a5cae" providerId="ADAL" clId="{F4814C2E-BFC3-426F-9FC3-69C057A1AA6A}"/>
    <pc:docChg chg="custSel addSld delSld modSld sldOrd">
      <pc:chgData name="Pamela Rivers" userId="58ad00a2-aef9-461e-ac74-1252f47a5cae" providerId="ADAL" clId="{F4814C2E-BFC3-426F-9FC3-69C057A1AA6A}" dt="2023-03-29T18:38:46.621" v="399"/>
      <pc:docMkLst>
        <pc:docMk/>
      </pc:docMkLst>
      <pc:sldChg chg="modSp mod">
        <pc:chgData name="Pamela Rivers" userId="58ad00a2-aef9-461e-ac74-1252f47a5cae" providerId="ADAL" clId="{F4814C2E-BFC3-426F-9FC3-69C057A1AA6A}" dt="2023-03-29T18:25:25.820" v="174" actId="20577"/>
        <pc:sldMkLst>
          <pc:docMk/>
          <pc:sldMk cId="1795219737" sldId="287"/>
        </pc:sldMkLst>
        <pc:spChg chg="mod">
          <ac:chgData name="Pamela Rivers" userId="58ad00a2-aef9-461e-ac74-1252f47a5cae" providerId="ADAL" clId="{F4814C2E-BFC3-426F-9FC3-69C057A1AA6A}" dt="2023-03-29T18:25:25.820" v="174" actId="20577"/>
          <ac:spMkLst>
            <pc:docMk/>
            <pc:sldMk cId="1795219737" sldId="287"/>
            <ac:spMk id="14" creationId="{00000000-0000-0000-0000-000000000000}"/>
          </ac:spMkLst>
        </pc:spChg>
      </pc:sldChg>
      <pc:sldChg chg="modSp mod ord">
        <pc:chgData name="Pamela Rivers" userId="58ad00a2-aef9-461e-ac74-1252f47a5cae" providerId="ADAL" clId="{F4814C2E-BFC3-426F-9FC3-69C057A1AA6A}" dt="2023-03-29T18:38:42.719" v="395"/>
        <pc:sldMkLst>
          <pc:docMk/>
          <pc:sldMk cId="812620622" sldId="288"/>
        </pc:sldMkLst>
        <pc:spChg chg="mod">
          <ac:chgData name="Pamela Rivers" userId="58ad00a2-aef9-461e-ac74-1252f47a5cae" providerId="ADAL" clId="{F4814C2E-BFC3-426F-9FC3-69C057A1AA6A}" dt="2023-03-29T18:38:22.072" v="390" actId="21"/>
          <ac:spMkLst>
            <pc:docMk/>
            <pc:sldMk cId="812620622" sldId="288"/>
            <ac:spMk id="3" creationId="{00000000-0000-0000-0000-000000000000}"/>
          </ac:spMkLst>
        </pc:spChg>
      </pc:sldChg>
      <pc:sldChg chg="ord">
        <pc:chgData name="Pamela Rivers" userId="58ad00a2-aef9-461e-ac74-1252f47a5cae" providerId="ADAL" clId="{F4814C2E-BFC3-426F-9FC3-69C057A1AA6A}" dt="2023-03-29T18:38:44.549" v="397"/>
        <pc:sldMkLst>
          <pc:docMk/>
          <pc:sldMk cId="4185174071" sldId="289"/>
        </pc:sldMkLst>
      </pc:sldChg>
      <pc:sldChg chg="modSp mod ord">
        <pc:chgData name="Pamela Rivers" userId="58ad00a2-aef9-461e-ac74-1252f47a5cae" providerId="ADAL" clId="{F4814C2E-BFC3-426F-9FC3-69C057A1AA6A}" dt="2023-03-29T18:38:46.621" v="399"/>
        <pc:sldMkLst>
          <pc:docMk/>
          <pc:sldMk cId="24768190" sldId="291"/>
        </pc:sldMkLst>
        <pc:spChg chg="mod">
          <ac:chgData name="Pamela Rivers" userId="58ad00a2-aef9-461e-ac74-1252f47a5cae" providerId="ADAL" clId="{F4814C2E-BFC3-426F-9FC3-69C057A1AA6A}" dt="2023-03-29T18:38:27.927" v="392" actId="20577"/>
          <ac:spMkLst>
            <pc:docMk/>
            <pc:sldMk cId="24768190" sldId="291"/>
            <ac:spMk id="2" creationId="{00000000-0000-0000-0000-000000000000}"/>
          </ac:spMkLst>
        </pc:spChg>
        <pc:spChg chg="mod">
          <ac:chgData name="Pamela Rivers" userId="58ad00a2-aef9-461e-ac74-1252f47a5cae" providerId="ADAL" clId="{F4814C2E-BFC3-426F-9FC3-69C057A1AA6A}" dt="2023-03-29T18:38:31.847" v="393"/>
          <ac:spMkLst>
            <pc:docMk/>
            <pc:sldMk cId="24768190" sldId="291"/>
            <ac:spMk id="3" creationId="{00000000-0000-0000-0000-000000000000}"/>
          </ac:spMkLst>
        </pc:spChg>
      </pc:sldChg>
      <pc:sldChg chg="modSp mod">
        <pc:chgData name="Pamela Rivers" userId="58ad00a2-aef9-461e-ac74-1252f47a5cae" providerId="ADAL" clId="{F4814C2E-BFC3-426F-9FC3-69C057A1AA6A}" dt="2023-03-23T17:32:06.084" v="29" actId="20577"/>
        <pc:sldMkLst>
          <pc:docMk/>
          <pc:sldMk cId="4251508119" sldId="292"/>
        </pc:sldMkLst>
        <pc:spChg chg="mod">
          <ac:chgData name="Pamela Rivers" userId="58ad00a2-aef9-461e-ac74-1252f47a5cae" providerId="ADAL" clId="{F4814C2E-BFC3-426F-9FC3-69C057A1AA6A}" dt="2023-03-23T17:32:06.084" v="29" actId="20577"/>
          <ac:spMkLst>
            <pc:docMk/>
            <pc:sldMk cId="4251508119" sldId="292"/>
            <ac:spMk id="2" creationId="{7DF52216-9575-CC14-6AB3-1B23B94AFAD7}"/>
          </ac:spMkLst>
        </pc:spChg>
      </pc:sldChg>
      <pc:sldChg chg="modSp mod">
        <pc:chgData name="Pamela Rivers" userId="58ad00a2-aef9-461e-ac74-1252f47a5cae" providerId="ADAL" clId="{F4814C2E-BFC3-426F-9FC3-69C057A1AA6A}" dt="2023-03-29T18:26:59.822" v="389" actId="5793"/>
        <pc:sldMkLst>
          <pc:docMk/>
          <pc:sldMk cId="2011235238" sldId="293"/>
        </pc:sldMkLst>
        <pc:spChg chg="mod">
          <ac:chgData name="Pamela Rivers" userId="58ad00a2-aef9-461e-ac74-1252f47a5cae" providerId="ADAL" clId="{F4814C2E-BFC3-426F-9FC3-69C057A1AA6A}" dt="2023-03-23T17:31:59.847" v="9" actId="20577"/>
          <ac:spMkLst>
            <pc:docMk/>
            <pc:sldMk cId="2011235238" sldId="293"/>
            <ac:spMk id="2" creationId="{D237CDF2-9583-F28D-3B03-816A005FF6DD}"/>
          </ac:spMkLst>
        </pc:spChg>
        <pc:spChg chg="mod">
          <ac:chgData name="Pamela Rivers" userId="58ad00a2-aef9-461e-ac74-1252f47a5cae" providerId="ADAL" clId="{F4814C2E-BFC3-426F-9FC3-69C057A1AA6A}" dt="2023-03-29T18:26:59.822" v="389" actId="5793"/>
          <ac:spMkLst>
            <pc:docMk/>
            <pc:sldMk cId="2011235238" sldId="293"/>
            <ac:spMk id="4" creationId="{E95ACD15-5C5D-38D0-C543-FF3A34E938DD}"/>
          </ac:spMkLst>
        </pc:spChg>
      </pc:sldChg>
      <pc:sldChg chg="addSp delSp modSp new del mod">
        <pc:chgData name="Pamela Rivers" userId="58ad00a2-aef9-461e-ac74-1252f47a5cae" providerId="ADAL" clId="{F4814C2E-BFC3-426F-9FC3-69C057A1AA6A}" dt="2023-03-29T18:25:45.191" v="175" actId="47"/>
        <pc:sldMkLst>
          <pc:docMk/>
          <pc:sldMk cId="3877696973" sldId="294"/>
        </pc:sldMkLst>
        <pc:spChg chg="mod">
          <ac:chgData name="Pamela Rivers" userId="58ad00a2-aef9-461e-ac74-1252f47a5cae" providerId="ADAL" clId="{F4814C2E-BFC3-426F-9FC3-69C057A1AA6A}" dt="2023-03-24T14:57:14.541" v="36" actId="20577"/>
          <ac:spMkLst>
            <pc:docMk/>
            <pc:sldMk cId="3877696973" sldId="294"/>
            <ac:spMk id="2" creationId="{2AE53494-42F0-B531-3B75-DB8FFAEAA060}"/>
          </ac:spMkLst>
        </pc:spChg>
        <pc:spChg chg="del">
          <ac:chgData name="Pamela Rivers" userId="58ad00a2-aef9-461e-ac74-1252f47a5cae" providerId="ADAL" clId="{F4814C2E-BFC3-426F-9FC3-69C057A1AA6A}" dt="2023-03-24T15:00:20.064" v="38"/>
          <ac:spMkLst>
            <pc:docMk/>
            <pc:sldMk cId="3877696973" sldId="294"/>
            <ac:spMk id="3" creationId="{76BE22D8-E23F-8245-AA57-D3DBA91CB4A3}"/>
          </ac:spMkLst>
        </pc:spChg>
        <pc:spChg chg="mod">
          <ac:chgData name="Pamela Rivers" userId="58ad00a2-aef9-461e-ac74-1252f47a5cae" providerId="ADAL" clId="{F4814C2E-BFC3-426F-9FC3-69C057A1AA6A}" dt="2023-03-24T14:57:26.218" v="37"/>
          <ac:spMkLst>
            <pc:docMk/>
            <pc:sldMk cId="3877696973" sldId="294"/>
            <ac:spMk id="4" creationId="{B1075B8A-3D59-6AF6-ED5F-A035EFC8A49C}"/>
          </ac:spMkLst>
        </pc:spChg>
        <pc:picChg chg="add mod">
          <ac:chgData name="Pamela Rivers" userId="58ad00a2-aef9-461e-ac74-1252f47a5cae" providerId="ADAL" clId="{F4814C2E-BFC3-426F-9FC3-69C057A1AA6A}" dt="2023-03-24T15:00:22.780" v="40" actId="962"/>
          <ac:picMkLst>
            <pc:docMk/>
            <pc:sldMk cId="3877696973" sldId="294"/>
            <ac:picMk id="6" creationId="{D4EF81B8-0568-E54A-E67C-C8767EEFEDB7}"/>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954C6E1-AF92-4FB7-A013-0B520EBC30AE}" type="datetimeFigureOut">
              <a:rPr lang="en-US"/>
              <a:t>3/30/2023</a:t>
            </a:fld>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5C10850-0874-4A61-99B4-D613C5E8D9EA}" type="datetimeFigureOut">
              <a:rPr lang="en-US"/>
              <a:t>3/30/2023</a:t>
            </a:fld>
            <a:endParaRPr/>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62" name="Rectangle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8883" y="1905002"/>
            <a:ext cx="9751060" cy="2147926"/>
          </a:xfrm>
        </p:spPr>
        <p:txBody>
          <a:bodyPr anchor="ctr">
            <a:normAutofit/>
          </a:bodyPr>
          <a:lstStyle>
            <a:lvl1pPr algn="ctr">
              <a:defRPr sz="4400" cap="all" normalizeH="0" baseline="0"/>
            </a:lvl1pPr>
          </a:lstStyle>
          <a:p>
            <a:r>
              <a:rPr lang="en-US"/>
              <a:t>Click to edit Master title style</a:t>
            </a:r>
            <a:endParaRPr/>
          </a:p>
        </p:txBody>
      </p:sp>
      <p:sp>
        <p:nvSpPr>
          <p:cNvPr id="3" name="Subtitle 2"/>
          <p:cNvSpPr>
            <a:spLocks noGrp="1"/>
          </p:cNvSpPr>
          <p:nvPr>
            <p:ph type="subTitle" idx="1"/>
          </p:nvPr>
        </p:nvSpPr>
        <p:spPr>
          <a:xfrm>
            <a:off x="1218883" y="4140200"/>
            <a:ext cx="975106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a:t>Click to edit Master title style</a:t>
            </a:r>
            <a:endParaRPr/>
          </a:p>
        </p:txBody>
      </p:sp>
      <p:sp>
        <p:nvSpPr>
          <p:cNvPr id="9" name="Rectangle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8" y="482600"/>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dirty="0"/>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3/30/2023</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482599"/>
            <a:ext cx="184398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162" y="482599"/>
            <a:ext cx="9040045" cy="5791201"/>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3/30/2023</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3/30/2023</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1218883" y="1524000"/>
            <a:ext cx="9751060" cy="1992597"/>
          </a:xfrm>
        </p:spPr>
        <p:txBody>
          <a:bodyPr anchor="b" anchorCtr="0">
            <a:noAutofit/>
          </a:bodyPr>
          <a:lstStyle>
            <a:lvl1pPr algn="ctr">
              <a:defRPr sz="4400" b="0" cap="all" baseline="0"/>
            </a:lvl1pPr>
          </a:lstStyle>
          <a:p>
            <a:r>
              <a:rPr lang="en-US"/>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3/30/2023</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3/30/2023</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3/30/2023</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3/30/2023</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a:t>Click to edit Master title style</a:t>
            </a:r>
            <a:endParaRPr/>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Content Placeholder 2"/>
          <p:cNvSpPr>
            <a:spLocks noGrp="1"/>
          </p:cNvSpPr>
          <p:nvPr>
            <p:ph idx="1"/>
          </p:nvPr>
        </p:nvSpPr>
        <p:spPr bwMode="white">
          <a:xfrm>
            <a:off x="507868" y="482600"/>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6399133" y="1905000"/>
            <a:ext cx="5180251" cy="17272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9"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6399133"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3/30/2023</a:t>
            </a:fld>
            <a:endParaRPr/>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reate.kahoot.it/details/2f90eea5-8f07-4dc4-a694-e5f48f0b4256"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Did You know?</a:t>
            </a:r>
          </a:p>
        </p:txBody>
      </p:sp>
      <p:sp>
        <p:nvSpPr>
          <p:cNvPr id="2" name="Subtitle 1"/>
          <p:cNvSpPr>
            <a:spLocks noGrp="1"/>
          </p:cNvSpPr>
          <p:nvPr>
            <p:ph type="subTitle" idx="1"/>
          </p:nvPr>
        </p:nvSpPr>
        <p:spPr/>
        <p:txBody>
          <a:bodyPr>
            <a:normAutofit/>
          </a:bodyPr>
          <a:lstStyle/>
          <a:p>
            <a:r>
              <a:rPr lang="en-US" dirty="0"/>
              <a:t>DE Title V Changes</a:t>
            </a:r>
          </a:p>
        </p:txBody>
      </p:sp>
    </p:spTree>
    <p:extLst>
      <p:ext uri="{BB962C8B-B14F-4D97-AF65-F5344CB8AC3E}">
        <p14:creationId xmlns:p14="http://schemas.microsoft.com/office/powerpoint/2010/main" val="108287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52216-9575-CC14-6AB3-1B23B94AFAD7}"/>
              </a:ext>
            </a:extLst>
          </p:cNvPr>
          <p:cNvSpPr>
            <a:spLocks noGrp="1"/>
          </p:cNvSpPr>
          <p:nvPr>
            <p:ph type="title"/>
          </p:nvPr>
        </p:nvSpPr>
        <p:spPr/>
        <p:txBody>
          <a:bodyPr/>
          <a:lstStyle/>
          <a:p>
            <a:r>
              <a:rPr lang="en-US" dirty="0"/>
              <a:t>Potential Challenges</a:t>
            </a:r>
          </a:p>
        </p:txBody>
      </p:sp>
      <p:sp>
        <p:nvSpPr>
          <p:cNvPr id="3" name="Picture Placeholder 2">
            <a:extLst>
              <a:ext uri="{FF2B5EF4-FFF2-40B4-BE49-F238E27FC236}">
                <a16:creationId xmlns:a16="http://schemas.microsoft.com/office/drawing/2014/main" id="{E95C8E78-7832-42F3-2CE9-BCBCE7FF710F}"/>
              </a:ext>
            </a:extLst>
          </p:cNvPr>
          <p:cNvSpPr>
            <a:spLocks noGrp="1"/>
          </p:cNvSpPr>
          <p:nvPr>
            <p:ph type="pic" idx="1"/>
          </p:nvPr>
        </p:nvSpPr>
        <p:spPr/>
      </p:sp>
      <p:sp>
        <p:nvSpPr>
          <p:cNvPr id="4" name="Text Placeholder 3">
            <a:extLst>
              <a:ext uri="{FF2B5EF4-FFF2-40B4-BE49-F238E27FC236}">
                <a16:creationId xmlns:a16="http://schemas.microsoft.com/office/drawing/2014/main" id="{7B0CF82F-EE95-2D17-B73A-EAA92DC5FBE3}"/>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4251508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7CDF2-9583-F28D-3B03-816A005FF6DD}"/>
              </a:ext>
            </a:extLst>
          </p:cNvPr>
          <p:cNvSpPr>
            <a:spLocks noGrp="1"/>
          </p:cNvSpPr>
          <p:nvPr>
            <p:ph type="title"/>
          </p:nvPr>
        </p:nvSpPr>
        <p:spPr/>
        <p:txBody>
          <a:bodyPr/>
          <a:lstStyle/>
          <a:p>
            <a:r>
              <a:rPr lang="en-US" dirty="0"/>
              <a:t>How to address challenges?</a:t>
            </a:r>
          </a:p>
        </p:txBody>
      </p:sp>
      <p:sp>
        <p:nvSpPr>
          <p:cNvPr id="3" name="Picture Placeholder 2">
            <a:extLst>
              <a:ext uri="{FF2B5EF4-FFF2-40B4-BE49-F238E27FC236}">
                <a16:creationId xmlns:a16="http://schemas.microsoft.com/office/drawing/2014/main" id="{CFD41CCB-AB69-A684-C4CE-D398AA22A927}"/>
              </a:ext>
            </a:extLst>
          </p:cNvPr>
          <p:cNvSpPr>
            <a:spLocks noGrp="1"/>
          </p:cNvSpPr>
          <p:nvPr>
            <p:ph type="pic" idx="1"/>
          </p:nvPr>
        </p:nvSpPr>
        <p:spPr/>
      </p:sp>
      <p:sp>
        <p:nvSpPr>
          <p:cNvPr id="4" name="Text Placeholder 3">
            <a:extLst>
              <a:ext uri="{FF2B5EF4-FFF2-40B4-BE49-F238E27FC236}">
                <a16:creationId xmlns:a16="http://schemas.microsoft.com/office/drawing/2014/main" id="{E95ACD15-5C5D-38D0-C543-FF3A34E938DD}"/>
              </a:ext>
            </a:extLst>
          </p:cNvPr>
          <p:cNvSpPr>
            <a:spLocks noGrp="1"/>
          </p:cNvSpPr>
          <p:nvPr>
            <p:ph type="body" sz="half" idx="2"/>
          </p:nvPr>
        </p:nvSpPr>
        <p:spPr/>
        <p:txBody>
          <a:bodyPr/>
          <a:lstStyle/>
          <a:p>
            <a:r>
              <a:rPr lang="en-US" dirty="0"/>
              <a:t>Surveys have gone out to FCDC to request feedback from their areas.</a:t>
            </a:r>
          </a:p>
          <a:p>
            <a:r>
              <a:rPr lang="en-US" dirty="0"/>
              <a:t>Feedback is being used to help determine solutions.</a:t>
            </a:r>
          </a:p>
          <a:p>
            <a:r>
              <a:rPr lang="en-US" dirty="0"/>
              <a:t>FCDC, curriculum committee and other areas will determine the best solutions moving forward.</a:t>
            </a:r>
          </a:p>
        </p:txBody>
      </p:sp>
    </p:spTree>
    <p:extLst>
      <p:ext uri="{BB962C8B-B14F-4D97-AF65-F5344CB8AC3E}">
        <p14:creationId xmlns:p14="http://schemas.microsoft.com/office/powerpoint/2010/main" val="2011235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DE Title V Changes</a:t>
            </a:r>
          </a:p>
        </p:txBody>
      </p:sp>
      <p:sp>
        <p:nvSpPr>
          <p:cNvPr id="14" name="Content Placeholder 13"/>
          <p:cNvSpPr>
            <a:spLocks noGrp="1"/>
          </p:cNvSpPr>
          <p:nvPr>
            <p:ph idx="1"/>
          </p:nvPr>
        </p:nvSpPr>
        <p:spPr/>
        <p:txBody>
          <a:bodyPr/>
          <a:lstStyle/>
          <a:p>
            <a:r>
              <a:rPr lang="en-US" dirty="0"/>
              <a:t>DE Title V changes were approved November 4th</a:t>
            </a:r>
          </a:p>
          <a:p>
            <a:r>
              <a:rPr lang="en-US" dirty="0"/>
              <a:t>Colleges have 180 days to create  a plan to implement those changes</a:t>
            </a:r>
          </a:p>
          <a:p>
            <a:r>
              <a:rPr lang="en-US" dirty="0"/>
              <a:t>BC is responsible for coming up with a plan before the May deadline and then implementing the plan in a timely manner.</a:t>
            </a:r>
          </a:p>
        </p:txBody>
      </p:sp>
    </p:spTree>
    <p:extLst>
      <p:ext uri="{BB962C8B-B14F-4D97-AF65-F5344CB8AC3E}">
        <p14:creationId xmlns:p14="http://schemas.microsoft.com/office/powerpoint/2010/main" val="1795219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 first…</a:t>
            </a:r>
          </a:p>
        </p:txBody>
      </p:sp>
      <p:sp>
        <p:nvSpPr>
          <p:cNvPr id="3" name="Text Placeholder 2"/>
          <p:cNvSpPr>
            <a:spLocks noGrp="1"/>
          </p:cNvSpPr>
          <p:nvPr>
            <p:ph type="body" idx="1"/>
          </p:nvPr>
        </p:nvSpPr>
        <p:spPr/>
        <p:txBody>
          <a:bodyPr/>
          <a:lstStyle/>
          <a:p>
            <a:r>
              <a:rPr lang="en-US" dirty="0">
                <a:hlinkClick r:id="rId2"/>
              </a:rPr>
              <a:t>A game</a:t>
            </a:r>
            <a:endParaRPr lang="en-US" dirty="0"/>
          </a:p>
        </p:txBody>
      </p:sp>
    </p:spTree>
    <p:extLst>
      <p:ext uri="{BB962C8B-B14F-4D97-AF65-F5344CB8AC3E}">
        <p14:creationId xmlns:p14="http://schemas.microsoft.com/office/powerpoint/2010/main" val="3969558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55200</a:t>
            </a:r>
          </a:p>
        </p:txBody>
      </p:sp>
      <p:sp>
        <p:nvSpPr>
          <p:cNvPr id="3" name="Content Placeholder 2"/>
          <p:cNvSpPr>
            <a:spLocks noGrp="1"/>
          </p:cNvSpPr>
          <p:nvPr>
            <p:ph idx="1"/>
          </p:nvPr>
        </p:nvSpPr>
        <p:spPr/>
        <p:txBody>
          <a:bodyPr/>
          <a:lstStyle/>
          <a:p>
            <a:r>
              <a:rPr lang="en-US" dirty="0"/>
              <a:t>Distance Ed Includes</a:t>
            </a:r>
          </a:p>
          <a:p>
            <a:pPr lvl="1"/>
            <a:r>
              <a:rPr lang="en-US" dirty="0"/>
              <a:t>Students are separated from the instructor and are using one of the following</a:t>
            </a:r>
          </a:p>
          <a:p>
            <a:pPr lvl="2"/>
            <a:r>
              <a:rPr lang="en-US" dirty="0"/>
              <a:t>Internet</a:t>
            </a:r>
          </a:p>
          <a:p>
            <a:pPr lvl="2"/>
            <a:r>
              <a:rPr lang="en-US" dirty="0"/>
              <a:t>One and two way transmissions</a:t>
            </a:r>
          </a:p>
          <a:p>
            <a:pPr lvl="2"/>
            <a:r>
              <a:rPr lang="en-US" dirty="0"/>
              <a:t>Audio conference</a:t>
            </a:r>
          </a:p>
          <a:p>
            <a:pPr lvl="2"/>
            <a:r>
              <a:rPr lang="en-US" dirty="0"/>
              <a:t>Other media </a:t>
            </a:r>
          </a:p>
          <a:p>
            <a:pPr lvl="2"/>
            <a:r>
              <a:rPr lang="en-US" dirty="0"/>
              <a:t>Does not include correspondence</a:t>
            </a:r>
          </a:p>
          <a:p>
            <a:pPr lvl="2"/>
            <a:endParaRPr lang="en-US" dirty="0"/>
          </a:p>
        </p:txBody>
      </p:sp>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812620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55204</a:t>
            </a:r>
          </a:p>
        </p:txBody>
      </p:sp>
      <p:sp>
        <p:nvSpPr>
          <p:cNvPr id="3" name="Content Placeholder 2"/>
          <p:cNvSpPr>
            <a:spLocks noGrp="1"/>
          </p:cNvSpPr>
          <p:nvPr>
            <p:ph idx="1"/>
          </p:nvPr>
        </p:nvSpPr>
        <p:spPr/>
        <p:txBody>
          <a:bodyPr>
            <a:normAutofit/>
          </a:bodyPr>
          <a:lstStyle/>
          <a:p>
            <a:r>
              <a:rPr lang="en-US" dirty="0"/>
              <a:t>Any portion of the course conducted through distance ed provides regular and substantive interaction between the instructor and students and amongst students.</a:t>
            </a:r>
          </a:p>
          <a:p>
            <a:r>
              <a:rPr lang="en-US" dirty="0"/>
              <a:t>Substantive means engaging students in teaching, learning and assessment. Must include two of the following:</a:t>
            </a:r>
          </a:p>
          <a:p>
            <a:pPr lvl="1"/>
            <a:r>
              <a:rPr lang="en-US" dirty="0"/>
              <a:t>Direct instruction</a:t>
            </a:r>
          </a:p>
          <a:p>
            <a:pPr lvl="1"/>
            <a:r>
              <a:rPr lang="en-US" dirty="0"/>
              <a:t>Assessing or providing feedback</a:t>
            </a:r>
          </a:p>
          <a:p>
            <a:pPr lvl="1"/>
            <a:r>
              <a:rPr lang="en-US" dirty="0"/>
              <a:t>Proving information or answering questions</a:t>
            </a:r>
          </a:p>
          <a:p>
            <a:pPr lvl="1"/>
            <a:r>
              <a:rPr lang="en-US" dirty="0"/>
              <a:t>Facilitating group discussion</a:t>
            </a:r>
          </a:p>
          <a:p>
            <a:pPr lvl="1"/>
            <a:r>
              <a:rPr lang="en-US" dirty="0"/>
              <a:t>Other instructional activities</a:t>
            </a:r>
          </a:p>
        </p:txBody>
      </p:sp>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4185174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55005</a:t>
            </a:r>
          </a:p>
        </p:txBody>
      </p:sp>
      <p:sp>
        <p:nvSpPr>
          <p:cNvPr id="3" name="Content Placeholder 2"/>
          <p:cNvSpPr>
            <a:spLocks noGrp="1"/>
          </p:cNvSpPr>
          <p:nvPr>
            <p:ph idx="1"/>
          </p:nvPr>
        </p:nvSpPr>
        <p:spPr/>
        <p:txBody>
          <a:bodyPr/>
          <a:lstStyle/>
          <a:p>
            <a:r>
              <a:rPr lang="en-US" dirty="0"/>
              <a:t>Before a student enrolls they need to know</a:t>
            </a:r>
          </a:p>
          <a:p>
            <a:pPr lvl="1"/>
            <a:r>
              <a:rPr lang="en-US" dirty="0"/>
              <a:t>Whether the class is transferrable</a:t>
            </a:r>
          </a:p>
          <a:p>
            <a:pPr lvl="1"/>
            <a:r>
              <a:rPr lang="en-US" dirty="0"/>
              <a:t>Whether the course fulfills a major requirement</a:t>
            </a:r>
          </a:p>
          <a:p>
            <a:pPr lvl="1"/>
            <a:r>
              <a:rPr lang="en-US" dirty="0"/>
              <a:t>Whether a course is pass no pass</a:t>
            </a:r>
          </a:p>
          <a:p>
            <a:pPr lvl="1"/>
            <a:r>
              <a:rPr lang="en-US" dirty="0"/>
              <a:t>All meeting times</a:t>
            </a:r>
          </a:p>
          <a:p>
            <a:pPr lvl="1"/>
            <a:r>
              <a:rPr lang="en-US" dirty="0"/>
              <a:t>Any required in person activities</a:t>
            </a:r>
          </a:p>
          <a:p>
            <a:pPr lvl="1"/>
            <a:r>
              <a:rPr lang="en-US" dirty="0"/>
              <a:t>Any required technology or devices</a:t>
            </a:r>
          </a:p>
          <a:p>
            <a:pPr lvl="1"/>
            <a:r>
              <a:rPr lang="en-US" dirty="0"/>
              <a:t>Any in person or proctored testing requirements</a:t>
            </a:r>
          </a:p>
        </p:txBody>
      </p:sp>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611363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55006</a:t>
            </a:r>
          </a:p>
        </p:txBody>
      </p:sp>
      <p:sp>
        <p:nvSpPr>
          <p:cNvPr id="3" name="Content Placeholder 2"/>
          <p:cNvSpPr>
            <a:spLocks noGrp="1"/>
          </p:cNvSpPr>
          <p:nvPr>
            <p:ph idx="1"/>
          </p:nvPr>
        </p:nvSpPr>
        <p:spPr/>
        <p:txBody>
          <a:bodyPr/>
          <a:lstStyle/>
          <a:p>
            <a:pPr lvl="1"/>
            <a:r>
              <a:rPr lang="en-US" dirty="0"/>
              <a:t>Courses are accessible from the first day of class and students with disabilities have the same opportunity to learn as other students in the course. They must be able to obtain the information equally.</a:t>
            </a:r>
          </a:p>
        </p:txBody>
      </p:sp>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4768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55208</a:t>
            </a:r>
          </a:p>
        </p:txBody>
      </p:sp>
      <p:sp>
        <p:nvSpPr>
          <p:cNvPr id="3" name="Content Placeholder 2"/>
          <p:cNvSpPr>
            <a:spLocks noGrp="1"/>
          </p:cNvSpPr>
          <p:nvPr>
            <p:ph idx="1"/>
          </p:nvPr>
        </p:nvSpPr>
        <p:spPr/>
        <p:txBody>
          <a:bodyPr/>
          <a:lstStyle/>
          <a:p>
            <a:r>
              <a:rPr lang="en-US" dirty="0"/>
              <a:t>Faculty Selection and Workload</a:t>
            </a:r>
          </a:p>
          <a:p>
            <a:pPr lvl="1"/>
            <a:r>
              <a:rPr lang="en-US" dirty="0"/>
              <a:t>Added the requirement that distance ed instructors must meet qualifications established by the accrediting agency</a:t>
            </a:r>
          </a:p>
          <a:p>
            <a:pPr lvl="1"/>
            <a:r>
              <a:rPr lang="en-US" dirty="0"/>
              <a:t>The number of students assigned to a course shall be consistent with district procedures for all courses.</a:t>
            </a:r>
          </a:p>
        </p:txBody>
      </p:sp>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92835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we doing now?</a:t>
            </a:r>
          </a:p>
        </p:txBody>
      </p:sp>
      <p:sp>
        <p:nvSpPr>
          <p:cNvPr id="3" name="Picture Placeholder 2" descr="An empty placeholder to add an image. Click on the placeholder and select the image that you wish to add.&#10;"/>
          <p:cNvSpPr>
            <a:spLocks noGrp="1"/>
          </p:cNvSpPr>
          <p:nvPr>
            <p:ph type="pic" idx="1"/>
          </p:nvPr>
        </p:nvSpPr>
        <p:spPr/>
      </p:sp>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186028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potx" id="{50B211C3-0308-4A23-B662-EA2AE6F4DF70}" vid="{1581190B-70AB-4E5E-B6DA-D42AF0078983}"/>
    </a:ext>
  </a:extLst>
</a:theme>
</file>

<file path=ppt/theme/theme2.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3099F5FDE89EA40BA3C2BC51148EF53" ma:contentTypeVersion="14" ma:contentTypeDescription="Create a new document." ma:contentTypeScope="" ma:versionID="41770923b3bf105a3d4d70166cfe4f55">
  <xsd:schema xmlns:xsd="http://www.w3.org/2001/XMLSchema" xmlns:xs="http://www.w3.org/2001/XMLSchema" xmlns:p="http://schemas.microsoft.com/office/2006/metadata/properties" xmlns:ns3="0b1fd2ce-be47-40af-a854-d7ff8d310ba5" xmlns:ns4="585d49c8-389c-47bd-832a-51e0da33a897" targetNamespace="http://schemas.microsoft.com/office/2006/metadata/properties" ma:root="true" ma:fieldsID="962271f6abe86fbbabe61889f2a59300" ns3:_="" ns4:_="">
    <xsd:import namespace="0b1fd2ce-be47-40af-a854-d7ff8d310ba5"/>
    <xsd:import namespace="585d49c8-389c-47bd-832a-51e0da33a89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1fd2ce-be47-40af-a854-d7ff8d310b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85d49c8-389c-47bd-832a-51e0da33a89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CB2AAB4-8EC0-4A4C-A364-0F6429FEB7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1fd2ce-be47-40af-a854-d7ff8d310ba5"/>
    <ds:schemaRef ds:uri="585d49c8-389c-47bd-832a-51e0da33a8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F900B4-7905-445E-B126-D7CDC51838B5}">
  <ds:schemaRefs>
    <ds:schemaRef ds:uri="http://schemas.microsoft.com/sharepoint/v3/contenttype/forms"/>
  </ds:schemaRefs>
</ds:datastoreItem>
</file>

<file path=customXml/itemProps3.xml><?xml version="1.0" encoding="utf-8"?>
<ds:datastoreItem xmlns:ds="http://schemas.openxmlformats.org/officeDocument/2006/customXml" ds:itemID="{F145DB74-F1E2-4B4D-A772-F840A130D26B}">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0b1fd2ce-be47-40af-a854-d7ff8d310ba5"/>
    <ds:schemaRef ds:uri="http://purl.org/dc/terms/"/>
    <ds:schemaRef ds:uri="http://schemas.openxmlformats.org/package/2006/metadata/core-properties"/>
    <ds:schemaRef ds:uri="585d49c8-389c-47bd-832a-51e0da33a89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Red radial lines presentation (widescreen)</Template>
  <TotalTime>4434</TotalTime>
  <Words>333</Words>
  <Application>Microsoft Office PowerPoint</Application>
  <PresentationFormat>Custom</PresentationFormat>
  <Paragraphs>45</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Cambria</vt:lpstr>
      <vt:lpstr>Red Radial 16x9</vt:lpstr>
      <vt:lpstr>Did You know?</vt:lpstr>
      <vt:lpstr>DE Title V Changes</vt:lpstr>
      <vt:lpstr>But first…</vt:lpstr>
      <vt:lpstr>Changes to 55200</vt:lpstr>
      <vt:lpstr>Changes to 55204</vt:lpstr>
      <vt:lpstr>Changes to 55005</vt:lpstr>
      <vt:lpstr>Changes to 55006</vt:lpstr>
      <vt:lpstr>Changes to 55208</vt:lpstr>
      <vt:lpstr>What are we doing now?</vt:lpstr>
      <vt:lpstr>Potential Challenges</vt:lpstr>
      <vt:lpstr>How to address challenges?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Did You know?</dc:title>
  <dc:creator>Pamela Rivers</dc:creator>
  <cp:lastModifiedBy>Debra Anderson</cp:lastModifiedBy>
  <cp:revision>3</cp:revision>
  <cp:lastPrinted>2023-03-30T15:00:18Z</cp:lastPrinted>
  <dcterms:created xsi:type="dcterms:W3CDTF">2023-03-21T15:53:34Z</dcterms:created>
  <dcterms:modified xsi:type="dcterms:W3CDTF">2023-03-30T15:00:24Z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0x010100E3099F5FDE89EA40BA3C2BC51148EF53</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