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32" r:id="rId6"/>
    <p:sldId id="333" r:id="rId7"/>
    <p:sldId id="320" r:id="rId8"/>
    <p:sldId id="331" r:id="rId9"/>
    <p:sldId id="330" r:id="rId10"/>
    <p:sldId id="31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02D"/>
    <a:srgbClr val="0000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850ABA-94B5-4977-B12A-0D7197049B5D}" v="19" dt="2023-03-13T20:29:22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4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9E62-1F6B-4F29-8079-A475CCAAE263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EA7EF-3094-4610-BBF0-FBE951CA2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4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team:</a:t>
            </a:r>
          </a:p>
          <a:p>
            <a:r>
              <a:rPr lang="en-US" baseline="0" dirty="0"/>
              <a:t>Chair: Todd Coston</a:t>
            </a:r>
          </a:p>
          <a:p>
            <a:r>
              <a:rPr lang="en-US" baseline="0" dirty="0"/>
              <a:t>Management: Jennifer Achan, Rich McCrow, Craig Hayward</a:t>
            </a:r>
          </a:p>
          <a:p>
            <a:r>
              <a:rPr lang="en-US" baseline="0" dirty="0"/>
              <a:t>Classified: Bernadette Gutierrez</a:t>
            </a:r>
          </a:p>
          <a:p>
            <a:r>
              <a:rPr lang="en-US" baseline="0" dirty="0"/>
              <a:t>Faculty Krista Moreland, Jason Stratton</a:t>
            </a:r>
          </a:p>
          <a:p>
            <a:r>
              <a:rPr lang="en-US" baseline="0" dirty="0"/>
              <a:t>Ex-officio Financial Analysis: Mike Giacomini, Cristal Rios</a:t>
            </a:r>
          </a:p>
          <a:p>
            <a:r>
              <a:rPr lang="en-US" baseline="0" dirty="0"/>
              <a:t>Support: Debra Anderson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4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purpose of the Admin Structure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14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89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goals for the task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06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Deliverables for taskforce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54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Timeline for task 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61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steps until next College Council update.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9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4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6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8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9D99-C0F3-4FFE-88E6-B464EED63C68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4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077200" cy="182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Bakersfield College</a:t>
            </a:r>
            <a: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</a:br>
            <a:r>
              <a:rPr lang="en-US" sz="3300" dirty="0">
                <a:latin typeface="Copperplate Gothic Bold" panose="020E0705020206020404" pitchFamily="34" charset="0"/>
              </a:rPr>
              <a:t>Annual Admin Structure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2895599"/>
            <a:ext cx="2971800" cy="3048001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700" dirty="0">
                <a:latin typeface="Cambria" panose="02040503050406030204" pitchFamily="18" charset="0"/>
              </a:rPr>
              <a:t>Todd Coston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Jason Stratton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Krista Moreland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Bernadette Gutierrez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Jennifer Achan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Mike Giacomini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Sooyeon Kim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Rich McCrow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Somaly Boles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Debra Anderson</a:t>
            </a:r>
          </a:p>
        </p:txBody>
      </p:sp>
      <p:pic>
        <p:nvPicPr>
          <p:cNvPr id="4" name="Picture 3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0" y="6162662"/>
            <a:ext cx="4196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oper Black" panose="0208090404030B020404" pitchFamily="18" charset="0"/>
              </a:rPr>
              <a:t>March 17, 2023 – College Council</a:t>
            </a:r>
          </a:p>
        </p:txBody>
      </p:sp>
    </p:spTree>
    <p:extLst>
      <p:ext uri="{BB962C8B-B14F-4D97-AF65-F5344CB8AC3E}">
        <p14:creationId xmlns:p14="http://schemas.microsoft.com/office/powerpoint/2010/main" val="321114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Why Admin Structure Review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Accreditation Standard IV.A.10 says: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2800" i="1" dirty="0"/>
              <a:t>The institution maintains a sufficient number of administrators with appropriate preparation and expertise to provide continuity and effective administrative leadership and services that support the institution’s mission and purposes</a:t>
            </a:r>
            <a:r>
              <a:rPr lang="en-US" sz="2800" dirty="0"/>
              <a:t>.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95BB82-6427-1630-4166-4CB130693F06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8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What is Admin Structure Review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The Administrative Structure Review taskforce provides the catalyst for recommending a “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sufficient number of administrators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” as well as making sure the positions are in “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support of the institutional mission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”.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883C78-1035-B587-7808-3ADE6739CCE1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Task Force Charge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Review college Values, Mission, and Strategic Directions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Review and discuss proposed organizational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Review and discuss proposed new positions and title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Review and discuss budgetary impact and 50% law implications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Engage with various college committees for input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5EE064-5391-CBC9-A903-C6023742ED4B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9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Task Force Deliverable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3DCD4-EAB9-4898-9581-D88A00A93FF9}"/>
              </a:ext>
            </a:extLst>
          </p:cNvPr>
          <p:cNvSpPr txBox="1"/>
          <p:nvPr/>
        </p:nvSpPr>
        <p:spPr>
          <a:xfrm>
            <a:off x="762000" y="1371600"/>
            <a:ext cx="7734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Make a recommendation on the Administrative Organizational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Provide brief narrative document with position justifications, ranking of positions based on committee vote, and 50% law implications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B26299-B5F3-52E2-200C-DA389F40334C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6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Timeline Review</a:t>
            </a: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8D8A61-28A4-A348-FC5A-A7E6BAE7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860959"/>
              </p:ext>
            </p:extLst>
          </p:nvPr>
        </p:nvGraphicFramePr>
        <p:xfrm>
          <a:off x="400050" y="1452319"/>
          <a:ext cx="8229600" cy="3344003"/>
        </p:xfrm>
        <a:graphic>
          <a:graphicData uri="http://schemas.openxmlformats.org/drawingml/2006/table">
            <a:tbl>
              <a:tblPr/>
              <a:tblGrid>
                <a:gridCol w="1483968">
                  <a:extLst>
                    <a:ext uri="{9D8B030D-6E8A-4147-A177-3AD203B41FA5}">
                      <a16:colId xmlns:a16="http://schemas.microsoft.com/office/drawing/2014/main" val="4138123143"/>
                    </a:ext>
                  </a:extLst>
                </a:gridCol>
                <a:gridCol w="2526491">
                  <a:extLst>
                    <a:ext uri="{9D8B030D-6E8A-4147-A177-3AD203B41FA5}">
                      <a16:colId xmlns:a16="http://schemas.microsoft.com/office/drawing/2014/main" val="4112938293"/>
                    </a:ext>
                  </a:extLst>
                </a:gridCol>
                <a:gridCol w="4219141">
                  <a:extLst>
                    <a:ext uri="{9D8B030D-6E8A-4147-A177-3AD203B41FA5}">
                      <a16:colId xmlns:a16="http://schemas.microsoft.com/office/drawing/2014/main" val="185391642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Admin Structure Review Schedule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605784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March 7 @ 3pm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#1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Kick-off meeting.  Overview of process and timeline and solicitation of org changes, title changes, and new positions.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987705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March 14 @ 3pm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#2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First review of proposed positions and discussions about justification.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940667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March 17 @ 8:30a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Overview of Admin Structure Review Process, share the timeline, and introduction of team.  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35158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March 22 @ 3pm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#3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Discussions, rank positions, and review of recommendations.  Write-up supporting document.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24718"/>
                  </a:ext>
                </a:extLst>
              </a:tr>
              <a:tr h="277451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March 31 @ 8:30a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(1st read)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Share rankings and provide narrative document for review.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67680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April 11 @ 3pm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Admin Structure Meeting #4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6202D"/>
                          </a:solidFill>
                          <a:effectLst/>
                          <a:latin typeface="Cambria" panose="02040503050406030204" pitchFamily="18" charset="0"/>
                        </a:rPr>
                        <a:t>Meeting to address any feedback from committees or College Council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1813"/>
                  </a:ext>
                </a:extLst>
              </a:tr>
              <a:tr h="45581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April 21 @ 8:30a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College Council Meeting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(2nd read)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Final review and approval of team recommendations.</a:t>
                      </a:r>
                    </a:p>
                  </a:txBody>
                  <a:tcPr marL="49545" marR="49545" marT="49545" marB="49545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577589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7EF4C11-0774-E183-07C6-D96F58294A50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90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Next Steps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1600200"/>
            <a:ext cx="8229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Task Force will review organizational suggestions, title changes, and new positions.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Next College Council update will be March 31, 2023</a:t>
            </a:r>
          </a:p>
          <a:p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</p:txBody>
      </p:sp>
      <p:pic>
        <p:nvPicPr>
          <p:cNvPr id="5" name="Picture 4" descr="Bakersfield Colleg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2B95C10-B1D7-B5B5-C813-5305C80BB3FC}"/>
              </a:ext>
            </a:extLst>
          </p:cNvPr>
          <p:cNvSpPr/>
          <p:nvPr/>
        </p:nvSpPr>
        <p:spPr>
          <a:xfrm>
            <a:off x="762000" y="1219200"/>
            <a:ext cx="74676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7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4" ma:contentTypeDescription="Create a new document." ma:contentTypeScope="" ma:versionID="41770923b3bf105a3d4d70166cfe4f55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962271f6abe86fbbabe61889f2a59300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F5BD8A-1539-4088-9991-BF6DD6545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A2EE3E-438B-4F5C-BED0-925350C87AA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http://schemas.openxmlformats.org/package/2006/metadata/core-properties"/>
    <ds:schemaRef ds:uri="585d49c8-389c-47bd-832a-51e0da33a89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E44F97-37A1-4DB4-9B50-011F74D2B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20935</TotalTime>
  <Words>449</Words>
  <Application>Microsoft Office PowerPoint</Application>
  <PresentationFormat>On-screen Show 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Cooper Black</vt:lpstr>
      <vt:lpstr>Copperplate Gothic Bold</vt:lpstr>
      <vt:lpstr>Office Theme</vt:lpstr>
      <vt:lpstr>Bakersfield College Annual Admin Structure Review</vt:lpstr>
      <vt:lpstr>Why Admin Structure Review</vt:lpstr>
      <vt:lpstr>What is Admin Structure Review</vt:lpstr>
      <vt:lpstr>Task Force Charge</vt:lpstr>
      <vt:lpstr>Task Force Deliverable</vt:lpstr>
      <vt:lpstr>Timeline Review</vt:lpstr>
      <vt:lpstr>Next Steps</vt:lpstr>
    </vt:vector>
  </TitlesOfParts>
  <Company>Kern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Christian</dc:creator>
  <cp:lastModifiedBy>Debra Anderson</cp:lastModifiedBy>
  <cp:revision>112</cp:revision>
  <dcterms:created xsi:type="dcterms:W3CDTF">2014-08-10T16:11:16Z</dcterms:created>
  <dcterms:modified xsi:type="dcterms:W3CDTF">2023-03-16T23:36:59Z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