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5"/>
  </p:notesMasterIdLst>
  <p:sldIdLst>
    <p:sldId id="256" r:id="rId5"/>
    <p:sldId id="257" r:id="rId6"/>
    <p:sldId id="258" r:id="rId7"/>
    <p:sldId id="260" r:id="rId8"/>
    <p:sldId id="261" r:id="rId9"/>
    <p:sldId id="262" r:id="rId10"/>
    <p:sldId id="294" r:id="rId11"/>
    <p:sldId id="277" r:id="rId12"/>
    <p:sldId id="275" r:id="rId13"/>
    <p:sldId id="295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B7C3F4-0649-4ED3-9187-947D99C4757A}" v="4" dt="2022-10-28T19:08:57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0" autoAdjust="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Rodriguez" userId="8bec9c53-d58f-48de-9f87-46bbf086bfb6" providerId="ADAL" clId="{DBB7C3F4-0649-4ED3-9187-947D99C4757A}"/>
    <pc:docChg chg="undo redo custSel addSld delSld modSld sldOrd modMainMaster">
      <pc:chgData name="Brian Rodriguez" userId="8bec9c53-d58f-48de-9f87-46bbf086bfb6" providerId="ADAL" clId="{DBB7C3F4-0649-4ED3-9187-947D99C4757A}" dt="2022-10-28T19:27:59.969" v="993" actId="255"/>
      <pc:docMkLst>
        <pc:docMk/>
      </pc:docMkLst>
      <pc:sldChg chg="modSp mod modNotes">
        <pc:chgData name="Brian Rodriguez" userId="8bec9c53-d58f-48de-9f87-46bbf086bfb6" providerId="ADAL" clId="{DBB7C3F4-0649-4ED3-9187-947D99C4757A}" dt="2022-10-28T17:17:50.175" v="706" actId="20577"/>
        <pc:sldMkLst>
          <pc:docMk/>
          <pc:sldMk cId="0" sldId="256"/>
        </pc:sldMkLst>
        <pc:spChg chg="mod">
          <ac:chgData name="Brian Rodriguez" userId="8bec9c53-d58f-48de-9f87-46bbf086bfb6" providerId="ADAL" clId="{DBB7C3F4-0649-4ED3-9187-947D99C4757A}" dt="2022-10-28T17:17:50.175" v="706" actId="20577"/>
          <ac:spMkLst>
            <pc:docMk/>
            <pc:sldMk cId="0" sldId="256"/>
            <ac:spMk id="55" creationId="{00000000-0000-0000-0000-000000000000}"/>
          </ac:spMkLst>
        </pc:spChg>
      </pc:sldChg>
      <pc:sldChg chg="modSp mod">
        <pc:chgData name="Brian Rodriguez" userId="8bec9c53-d58f-48de-9f87-46bbf086bfb6" providerId="ADAL" clId="{DBB7C3F4-0649-4ED3-9187-947D99C4757A}" dt="2022-10-28T16:28:01.287" v="522"/>
        <pc:sldMkLst>
          <pc:docMk/>
          <pc:sldMk cId="0" sldId="257"/>
        </pc:sldMkLst>
        <pc:spChg chg="mod">
          <ac:chgData name="Brian Rodriguez" userId="8bec9c53-d58f-48de-9f87-46bbf086bfb6" providerId="ADAL" clId="{DBB7C3F4-0649-4ED3-9187-947D99C4757A}" dt="2022-10-28T16:28:01.287" v="522"/>
          <ac:spMkLst>
            <pc:docMk/>
            <pc:sldMk cId="0" sldId="257"/>
            <ac:spMk id="61" creationId="{00000000-0000-0000-0000-000000000000}"/>
          </ac:spMkLst>
        </pc:spChg>
        <pc:spChg chg="mod">
          <ac:chgData name="Brian Rodriguez" userId="8bec9c53-d58f-48de-9f87-46bbf086bfb6" providerId="ADAL" clId="{DBB7C3F4-0649-4ED3-9187-947D99C4757A}" dt="2022-10-28T16:28:01.287" v="522"/>
          <ac:spMkLst>
            <pc:docMk/>
            <pc:sldMk cId="0" sldId="257"/>
            <ac:spMk id="62" creationId="{00000000-0000-0000-0000-000000000000}"/>
          </ac:spMkLst>
        </pc:spChg>
      </pc:sldChg>
      <pc:sldChg chg="modSp mod">
        <pc:chgData name="Brian Rodriguez" userId="8bec9c53-d58f-48de-9f87-46bbf086bfb6" providerId="ADAL" clId="{DBB7C3F4-0649-4ED3-9187-947D99C4757A}" dt="2022-10-28T16:28:01.287" v="522"/>
        <pc:sldMkLst>
          <pc:docMk/>
          <pc:sldMk cId="0" sldId="258"/>
        </pc:sldMkLst>
        <pc:spChg chg="mod">
          <ac:chgData name="Brian Rodriguez" userId="8bec9c53-d58f-48de-9f87-46bbf086bfb6" providerId="ADAL" clId="{DBB7C3F4-0649-4ED3-9187-947D99C4757A}" dt="2022-10-28T16:28:01.287" v="522"/>
          <ac:spMkLst>
            <pc:docMk/>
            <pc:sldMk cId="0" sldId="258"/>
            <ac:spMk id="67" creationId="{00000000-0000-0000-0000-000000000000}"/>
          </ac:spMkLst>
        </pc:spChg>
      </pc:sldChg>
      <pc:sldChg chg="modSp del mod">
        <pc:chgData name="Brian Rodriguez" userId="8bec9c53-d58f-48de-9f87-46bbf086bfb6" providerId="ADAL" clId="{DBB7C3F4-0649-4ED3-9187-947D99C4757A}" dt="2022-10-27T23:22:18.728" v="467" actId="2696"/>
        <pc:sldMkLst>
          <pc:docMk/>
          <pc:sldMk cId="0" sldId="259"/>
        </pc:sldMkLst>
        <pc:spChg chg="mod">
          <ac:chgData name="Brian Rodriguez" userId="8bec9c53-d58f-48de-9f87-46bbf086bfb6" providerId="ADAL" clId="{DBB7C3F4-0649-4ED3-9187-947D99C4757A}" dt="2022-10-27T22:26:33.510" v="349" actId="20577"/>
          <ac:spMkLst>
            <pc:docMk/>
            <pc:sldMk cId="0" sldId="259"/>
            <ac:spMk id="73" creationId="{00000000-0000-0000-0000-000000000000}"/>
          </ac:spMkLst>
        </pc:spChg>
      </pc:sldChg>
      <pc:sldChg chg="modSp mod">
        <pc:chgData name="Brian Rodriguez" userId="8bec9c53-d58f-48de-9f87-46bbf086bfb6" providerId="ADAL" clId="{DBB7C3F4-0649-4ED3-9187-947D99C4757A}" dt="2022-10-28T16:32:05.049" v="667" actId="207"/>
        <pc:sldMkLst>
          <pc:docMk/>
          <pc:sldMk cId="0" sldId="260"/>
        </pc:sldMkLst>
        <pc:spChg chg="mod">
          <ac:chgData name="Brian Rodriguez" userId="8bec9c53-d58f-48de-9f87-46bbf086bfb6" providerId="ADAL" clId="{DBB7C3F4-0649-4ED3-9187-947D99C4757A}" dt="2022-10-28T16:32:05.049" v="667" actId="207"/>
          <ac:spMkLst>
            <pc:docMk/>
            <pc:sldMk cId="0" sldId="260"/>
            <ac:spMk id="78" creationId="{00000000-0000-0000-0000-000000000000}"/>
          </ac:spMkLst>
        </pc:spChg>
      </pc:sldChg>
      <pc:sldChg chg="modSp mod modNotes">
        <pc:chgData name="Brian Rodriguez" userId="8bec9c53-d58f-48de-9f87-46bbf086bfb6" providerId="ADAL" clId="{DBB7C3F4-0649-4ED3-9187-947D99C4757A}" dt="2022-10-28T16:32:09.248" v="668" actId="207"/>
        <pc:sldMkLst>
          <pc:docMk/>
          <pc:sldMk cId="0" sldId="261"/>
        </pc:sldMkLst>
        <pc:spChg chg="mod">
          <ac:chgData name="Brian Rodriguez" userId="8bec9c53-d58f-48de-9f87-46bbf086bfb6" providerId="ADAL" clId="{DBB7C3F4-0649-4ED3-9187-947D99C4757A}" dt="2022-10-28T16:32:09.248" v="668" actId="207"/>
          <ac:spMkLst>
            <pc:docMk/>
            <pc:sldMk cId="0" sldId="261"/>
            <ac:spMk id="83" creationId="{00000000-0000-0000-0000-000000000000}"/>
          </ac:spMkLst>
        </pc:spChg>
      </pc:sldChg>
      <pc:sldChg chg="modSp mod modNotes">
        <pc:chgData name="Brian Rodriguez" userId="8bec9c53-d58f-48de-9f87-46bbf086bfb6" providerId="ADAL" clId="{DBB7C3F4-0649-4ED3-9187-947D99C4757A}" dt="2022-10-28T16:32:17.942" v="669" actId="207"/>
        <pc:sldMkLst>
          <pc:docMk/>
          <pc:sldMk cId="0" sldId="262"/>
        </pc:sldMkLst>
        <pc:spChg chg="mod">
          <ac:chgData name="Brian Rodriguez" userId="8bec9c53-d58f-48de-9f87-46bbf086bfb6" providerId="ADAL" clId="{DBB7C3F4-0649-4ED3-9187-947D99C4757A}" dt="2022-10-28T16:32:17.942" v="669" actId="207"/>
          <ac:spMkLst>
            <pc:docMk/>
            <pc:sldMk cId="0" sldId="262"/>
            <ac:spMk id="88" creationId="{00000000-0000-0000-0000-000000000000}"/>
          </ac:spMkLst>
        </pc:spChg>
      </pc:sldChg>
      <pc:sldChg chg="del">
        <pc:chgData name="Brian Rodriguez" userId="8bec9c53-d58f-48de-9f87-46bbf086bfb6" providerId="ADAL" clId="{DBB7C3F4-0649-4ED3-9187-947D99C4757A}" dt="2022-10-27T23:22:29.063" v="468" actId="2696"/>
        <pc:sldMkLst>
          <pc:docMk/>
          <pc:sldMk cId="0" sldId="263"/>
        </pc:sldMkLst>
      </pc:sldChg>
      <pc:sldChg chg="del">
        <pc:chgData name="Brian Rodriguez" userId="8bec9c53-d58f-48de-9f87-46bbf086bfb6" providerId="ADAL" clId="{DBB7C3F4-0649-4ED3-9187-947D99C4757A}" dt="2022-10-27T22:25:53.250" v="329" actId="47"/>
        <pc:sldMkLst>
          <pc:docMk/>
          <pc:sldMk cId="0" sldId="264"/>
        </pc:sldMkLst>
      </pc:sldChg>
      <pc:sldChg chg="del">
        <pc:chgData name="Brian Rodriguez" userId="8bec9c53-d58f-48de-9f87-46bbf086bfb6" providerId="ADAL" clId="{DBB7C3F4-0649-4ED3-9187-947D99C4757A}" dt="2022-10-27T23:17:52.954" v="460" actId="2696"/>
        <pc:sldMkLst>
          <pc:docMk/>
          <pc:sldMk cId="0" sldId="265"/>
        </pc:sldMkLst>
      </pc:sldChg>
      <pc:sldChg chg="del">
        <pc:chgData name="Brian Rodriguez" userId="8bec9c53-d58f-48de-9f87-46bbf086bfb6" providerId="ADAL" clId="{DBB7C3F4-0649-4ED3-9187-947D99C4757A}" dt="2022-10-27T22:32:36.684" v="386" actId="47"/>
        <pc:sldMkLst>
          <pc:docMk/>
          <pc:sldMk cId="0" sldId="266"/>
        </pc:sldMkLst>
      </pc:sldChg>
      <pc:sldChg chg="modSp del mod">
        <pc:chgData name="Brian Rodriguez" userId="8bec9c53-d58f-48de-9f87-46bbf086bfb6" providerId="ADAL" clId="{DBB7C3F4-0649-4ED3-9187-947D99C4757A}" dt="2022-10-27T23:16:29.586" v="439" actId="2696"/>
        <pc:sldMkLst>
          <pc:docMk/>
          <pc:sldMk cId="0" sldId="267"/>
        </pc:sldMkLst>
        <pc:spChg chg="mod">
          <ac:chgData name="Brian Rodriguez" userId="8bec9c53-d58f-48de-9f87-46bbf086bfb6" providerId="ADAL" clId="{DBB7C3F4-0649-4ED3-9187-947D99C4757A}" dt="2022-10-27T23:15:00.244" v="409" actId="20577"/>
          <ac:spMkLst>
            <pc:docMk/>
            <pc:sldMk cId="0" sldId="267"/>
            <ac:spMk id="118" creationId="{00000000-0000-0000-0000-000000000000}"/>
          </ac:spMkLst>
        </pc:spChg>
      </pc:sldChg>
      <pc:sldChg chg="del">
        <pc:chgData name="Brian Rodriguez" userId="8bec9c53-d58f-48de-9f87-46bbf086bfb6" providerId="ADAL" clId="{DBB7C3F4-0649-4ED3-9187-947D99C4757A}" dt="2022-10-27T22:32:46.520" v="387" actId="47"/>
        <pc:sldMkLst>
          <pc:docMk/>
          <pc:sldMk cId="0" sldId="268"/>
        </pc:sldMkLst>
      </pc:sldChg>
      <pc:sldChg chg="del">
        <pc:chgData name="Brian Rodriguez" userId="8bec9c53-d58f-48de-9f87-46bbf086bfb6" providerId="ADAL" clId="{DBB7C3F4-0649-4ED3-9187-947D99C4757A}" dt="2022-10-27T22:32:50.096" v="388" actId="47"/>
        <pc:sldMkLst>
          <pc:docMk/>
          <pc:sldMk cId="0" sldId="269"/>
        </pc:sldMkLst>
      </pc:sldChg>
      <pc:sldChg chg="modSp del mod modNotesTx">
        <pc:chgData name="Brian Rodriguez" userId="8bec9c53-d58f-48de-9f87-46bbf086bfb6" providerId="ADAL" clId="{DBB7C3F4-0649-4ED3-9187-947D99C4757A}" dt="2022-10-28T15:42:55.160" v="473" actId="47"/>
        <pc:sldMkLst>
          <pc:docMk/>
          <pc:sldMk cId="0" sldId="270"/>
        </pc:sldMkLst>
        <pc:spChg chg="mod">
          <ac:chgData name="Brian Rodriguez" userId="8bec9c53-d58f-48de-9f87-46bbf086bfb6" providerId="ADAL" clId="{DBB7C3F4-0649-4ED3-9187-947D99C4757A}" dt="2022-10-28T15:42:24.819" v="472" actId="20577"/>
          <ac:spMkLst>
            <pc:docMk/>
            <pc:sldMk cId="0" sldId="270"/>
            <ac:spMk id="135" creationId="{00000000-0000-0000-0000-000000000000}"/>
          </ac:spMkLst>
        </pc:spChg>
      </pc:sldChg>
      <pc:sldChg chg="del">
        <pc:chgData name="Brian Rodriguez" userId="8bec9c53-d58f-48de-9f87-46bbf086bfb6" providerId="ADAL" clId="{DBB7C3F4-0649-4ED3-9187-947D99C4757A}" dt="2022-10-27T22:33:08.184" v="398" actId="47"/>
        <pc:sldMkLst>
          <pc:docMk/>
          <pc:sldMk cId="0" sldId="271"/>
        </pc:sldMkLst>
      </pc:sldChg>
      <pc:sldChg chg="del">
        <pc:chgData name="Brian Rodriguez" userId="8bec9c53-d58f-48de-9f87-46bbf086bfb6" providerId="ADAL" clId="{DBB7C3F4-0649-4ED3-9187-947D99C4757A}" dt="2022-10-27T22:33:14.959" v="399" actId="2696"/>
        <pc:sldMkLst>
          <pc:docMk/>
          <pc:sldMk cId="0" sldId="272"/>
        </pc:sldMkLst>
      </pc:sldChg>
      <pc:sldChg chg="del">
        <pc:chgData name="Brian Rodriguez" userId="8bec9c53-d58f-48de-9f87-46bbf086bfb6" providerId="ADAL" clId="{DBB7C3F4-0649-4ED3-9187-947D99C4757A}" dt="2022-10-27T22:33:14.959" v="399" actId="2696"/>
        <pc:sldMkLst>
          <pc:docMk/>
          <pc:sldMk cId="0" sldId="273"/>
        </pc:sldMkLst>
      </pc:sldChg>
      <pc:sldChg chg="del">
        <pc:chgData name="Brian Rodriguez" userId="8bec9c53-d58f-48de-9f87-46bbf086bfb6" providerId="ADAL" clId="{DBB7C3F4-0649-4ED3-9187-947D99C4757A}" dt="2022-10-27T23:16:50.638" v="440" actId="2696"/>
        <pc:sldMkLst>
          <pc:docMk/>
          <pc:sldMk cId="0" sldId="274"/>
        </pc:sldMkLst>
      </pc:sldChg>
      <pc:sldChg chg="modSp mod ord modNotes modNotesTx">
        <pc:chgData name="Brian Rodriguez" userId="8bec9c53-d58f-48de-9f87-46bbf086bfb6" providerId="ADAL" clId="{DBB7C3F4-0649-4ED3-9187-947D99C4757A}" dt="2022-10-28T19:23:27.554" v="968" actId="20577"/>
        <pc:sldMkLst>
          <pc:docMk/>
          <pc:sldMk cId="0" sldId="275"/>
        </pc:sldMkLst>
        <pc:spChg chg="mod">
          <ac:chgData name="Brian Rodriguez" userId="8bec9c53-d58f-48de-9f87-46bbf086bfb6" providerId="ADAL" clId="{DBB7C3F4-0649-4ED3-9187-947D99C4757A}" dt="2022-10-28T19:23:27.554" v="968" actId="20577"/>
          <ac:spMkLst>
            <pc:docMk/>
            <pc:sldMk cId="0" sldId="275"/>
            <ac:spMk id="164" creationId="{00000000-0000-0000-0000-000000000000}"/>
          </ac:spMkLst>
        </pc:spChg>
        <pc:picChg chg="mod">
          <ac:chgData name="Brian Rodriguez" userId="8bec9c53-d58f-48de-9f87-46bbf086bfb6" providerId="ADAL" clId="{DBB7C3F4-0649-4ED3-9187-947D99C4757A}" dt="2022-10-28T19:16:22.726" v="741" actId="1076"/>
          <ac:picMkLst>
            <pc:docMk/>
            <pc:sldMk cId="0" sldId="275"/>
            <ac:picMk id="165" creationId="{00000000-0000-0000-0000-000000000000}"/>
          </ac:picMkLst>
        </pc:picChg>
        <pc:picChg chg="mod">
          <ac:chgData name="Brian Rodriguez" userId="8bec9c53-d58f-48de-9f87-46bbf086bfb6" providerId="ADAL" clId="{DBB7C3F4-0649-4ED3-9187-947D99C4757A}" dt="2022-10-28T19:16:11.908" v="740" actId="1076"/>
          <ac:picMkLst>
            <pc:docMk/>
            <pc:sldMk cId="0" sldId="275"/>
            <ac:picMk id="166" creationId="{00000000-0000-0000-0000-000000000000}"/>
          </ac:picMkLst>
        </pc:picChg>
      </pc:sldChg>
      <pc:sldChg chg="del">
        <pc:chgData name="Brian Rodriguez" userId="8bec9c53-d58f-48de-9f87-46bbf086bfb6" providerId="ADAL" clId="{DBB7C3F4-0649-4ED3-9187-947D99C4757A}" dt="2022-10-27T23:16:58.299" v="441" actId="2696"/>
        <pc:sldMkLst>
          <pc:docMk/>
          <pc:sldMk cId="0" sldId="276"/>
        </pc:sldMkLst>
      </pc:sldChg>
      <pc:sldChg chg="modSp mod">
        <pc:chgData name="Brian Rodriguez" userId="8bec9c53-d58f-48de-9f87-46bbf086bfb6" providerId="ADAL" clId="{DBB7C3F4-0649-4ED3-9187-947D99C4757A}" dt="2022-10-28T19:23:22.762" v="966" actId="20577"/>
        <pc:sldMkLst>
          <pc:docMk/>
          <pc:sldMk cId="0" sldId="277"/>
        </pc:sldMkLst>
        <pc:spChg chg="mod">
          <ac:chgData name="Brian Rodriguez" userId="8bec9c53-d58f-48de-9f87-46bbf086bfb6" providerId="ADAL" clId="{DBB7C3F4-0649-4ED3-9187-947D99C4757A}" dt="2022-10-28T19:23:22.762" v="966" actId="20577"/>
          <ac:spMkLst>
            <pc:docMk/>
            <pc:sldMk cId="0" sldId="277"/>
            <ac:spMk id="178" creationId="{00000000-0000-0000-0000-000000000000}"/>
          </ac:spMkLst>
        </pc:spChg>
        <pc:picChg chg="mod">
          <ac:chgData name="Brian Rodriguez" userId="8bec9c53-d58f-48de-9f87-46bbf086bfb6" providerId="ADAL" clId="{DBB7C3F4-0649-4ED3-9187-947D99C4757A}" dt="2022-10-28T19:16:39.545" v="742" actId="1076"/>
          <ac:picMkLst>
            <pc:docMk/>
            <pc:sldMk cId="0" sldId="277"/>
            <ac:picMk id="180" creationId="{00000000-0000-0000-0000-000000000000}"/>
          </ac:picMkLst>
        </pc:picChg>
      </pc:sldChg>
      <pc:sldChg chg="del">
        <pc:chgData name="Brian Rodriguez" userId="8bec9c53-d58f-48de-9f87-46bbf086bfb6" providerId="ADAL" clId="{DBB7C3F4-0649-4ED3-9187-947D99C4757A}" dt="2022-10-27T23:17:09.101" v="442" actId="2696"/>
        <pc:sldMkLst>
          <pc:docMk/>
          <pc:sldMk cId="0" sldId="278"/>
        </pc:sldMkLst>
      </pc:sldChg>
      <pc:sldChg chg="del">
        <pc:chgData name="Brian Rodriguez" userId="8bec9c53-d58f-48de-9f87-46bbf086bfb6" providerId="ADAL" clId="{DBB7C3F4-0649-4ED3-9187-947D99C4757A}" dt="2022-10-27T22:34:46.300" v="404" actId="2696"/>
        <pc:sldMkLst>
          <pc:docMk/>
          <pc:sldMk cId="0" sldId="279"/>
        </pc:sldMkLst>
      </pc:sldChg>
      <pc:sldChg chg="del">
        <pc:chgData name="Brian Rodriguez" userId="8bec9c53-d58f-48de-9f87-46bbf086bfb6" providerId="ADAL" clId="{DBB7C3F4-0649-4ED3-9187-947D99C4757A}" dt="2022-10-27T22:34:50.492" v="405" actId="2696"/>
        <pc:sldMkLst>
          <pc:docMk/>
          <pc:sldMk cId="0" sldId="280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1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2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3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4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5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6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7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8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89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90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91"/>
        </pc:sldMkLst>
      </pc:sldChg>
      <pc:sldChg chg="del">
        <pc:chgData name="Brian Rodriguez" userId="8bec9c53-d58f-48de-9f87-46bbf086bfb6" providerId="ADAL" clId="{DBB7C3F4-0649-4ED3-9187-947D99C4757A}" dt="2022-10-27T22:35:16.569" v="406" actId="2696"/>
        <pc:sldMkLst>
          <pc:docMk/>
          <pc:sldMk cId="0" sldId="292"/>
        </pc:sldMkLst>
      </pc:sldChg>
      <pc:sldChg chg="modSp add del mod">
        <pc:chgData name="Brian Rodriguez" userId="8bec9c53-d58f-48de-9f87-46bbf086bfb6" providerId="ADAL" clId="{DBB7C3F4-0649-4ED3-9187-947D99C4757A}" dt="2022-10-27T23:18:00.515" v="461" actId="2696"/>
        <pc:sldMkLst>
          <pc:docMk/>
          <pc:sldMk cId="2256963507" sldId="293"/>
        </pc:sldMkLst>
        <pc:spChg chg="mod">
          <ac:chgData name="Brian Rodriguez" userId="8bec9c53-d58f-48de-9f87-46bbf086bfb6" providerId="ADAL" clId="{DBB7C3F4-0649-4ED3-9187-947D99C4757A}" dt="2022-10-27T22:32:57.025" v="397" actId="20577"/>
          <ac:spMkLst>
            <pc:docMk/>
            <pc:sldMk cId="2256963507" sldId="293"/>
            <ac:spMk id="123" creationId="{00000000-0000-0000-0000-000000000000}"/>
          </ac:spMkLst>
        </pc:spChg>
        <pc:spChg chg="mod">
          <ac:chgData name="Brian Rodriguez" userId="8bec9c53-d58f-48de-9f87-46bbf086bfb6" providerId="ADAL" clId="{DBB7C3F4-0649-4ED3-9187-947D99C4757A}" dt="2022-10-27T23:15:31.573" v="411" actId="6549"/>
          <ac:spMkLst>
            <pc:docMk/>
            <pc:sldMk cId="2256963507" sldId="293"/>
            <ac:spMk id="124" creationId="{00000000-0000-0000-0000-000000000000}"/>
          </ac:spMkLst>
        </pc:spChg>
      </pc:sldChg>
      <pc:sldChg chg="addSp delSp modSp add mod modNotesTx">
        <pc:chgData name="Brian Rodriguez" userId="8bec9c53-d58f-48de-9f87-46bbf086bfb6" providerId="ADAL" clId="{DBB7C3F4-0649-4ED3-9187-947D99C4757A}" dt="2022-10-28T19:23:16.514" v="964" actId="6549"/>
        <pc:sldMkLst>
          <pc:docMk/>
          <pc:sldMk cId="1373010475" sldId="294"/>
        </pc:sldMkLst>
        <pc:spChg chg="del mod">
          <ac:chgData name="Brian Rodriguez" userId="8bec9c53-d58f-48de-9f87-46bbf086bfb6" providerId="ADAL" clId="{DBB7C3F4-0649-4ED3-9187-947D99C4757A}" dt="2022-10-28T19:08:42.597" v="714" actId="478"/>
          <ac:spMkLst>
            <pc:docMk/>
            <pc:sldMk cId="1373010475" sldId="294"/>
            <ac:spMk id="117" creationId="{00000000-0000-0000-0000-000000000000}"/>
          </ac:spMkLst>
        </pc:spChg>
        <pc:spChg chg="mod">
          <ac:chgData name="Brian Rodriguez" userId="8bec9c53-d58f-48de-9f87-46bbf086bfb6" providerId="ADAL" clId="{DBB7C3F4-0649-4ED3-9187-947D99C4757A}" dt="2022-10-28T19:23:16.514" v="964" actId="6549"/>
          <ac:spMkLst>
            <pc:docMk/>
            <pc:sldMk cId="1373010475" sldId="294"/>
            <ac:spMk id="118" creationId="{00000000-0000-0000-0000-000000000000}"/>
          </ac:spMkLst>
        </pc:spChg>
        <pc:picChg chg="add mod">
          <ac:chgData name="Brian Rodriguez" userId="8bec9c53-d58f-48de-9f87-46bbf086bfb6" providerId="ADAL" clId="{DBB7C3F4-0649-4ED3-9187-947D99C4757A}" dt="2022-10-28T19:09:57.134" v="721" actId="1076"/>
          <ac:picMkLst>
            <pc:docMk/>
            <pc:sldMk cId="1373010475" sldId="294"/>
            <ac:picMk id="3" creationId="{A32340FC-8C85-C304-DEEF-8AE4B4A36D05}"/>
          </ac:picMkLst>
        </pc:picChg>
        <pc:picChg chg="add mod">
          <ac:chgData name="Brian Rodriguez" userId="8bec9c53-d58f-48de-9f87-46bbf086bfb6" providerId="ADAL" clId="{DBB7C3F4-0649-4ED3-9187-947D99C4757A}" dt="2022-10-28T19:09:19.260" v="719" actId="1076"/>
          <ac:picMkLst>
            <pc:docMk/>
            <pc:sldMk cId="1373010475" sldId="294"/>
            <ac:picMk id="4" creationId="{88102836-5130-58E0-177C-E982E1526965}"/>
          </ac:picMkLst>
        </pc:picChg>
      </pc:sldChg>
      <pc:sldChg chg="delSp modSp add mod ord">
        <pc:chgData name="Brian Rodriguez" userId="8bec9c53-d58f-48de-9f87-46bbf086bfb6" providerId="ADAL" clId="{DBB7C3F4-0649-4ED3-9187-947D99C4757A}" dt="2022-10-28T19:27:59.969" v="993" actId="255"/>
        <pc:sldMkLst>
          <pc:docMk/>
          <pc:sldMk cId="656981212" sldId="295"/>
        </pc:sldMkLst>
        <pc:spChg chg="mod">
          <ac:chgData name="Brian Rodriguez" userId="8bec9c53-d58f-48de-9f87-46bbf086bfb6" providerId="ADAL" clId="{DBB7C3F4-0649-4ED3-9187-947D99C4757A}" dt="2022-10-28T19:27:59.969" v="993" actId="255"/>
          <ac:spMkLst>
            <pc:docMk/>
            <pc:sldMk cId="656981212" sldId="295"/>
            <ac:spMk id="55" creationId="{00000000-0000-0000-0000-000000000000}"/>
          </ac:spMkLst>
        </pc:spChg>
        <pc:picChg chg="del">
          <ac:chgData name="Brian Rodriguez" userId="8bec9c53-d58f-48de-9f87-46bbf086bfb6" providerId="ADAL" clId="{DBB7C3F4-0649-4ED3-9187-947D99C4757A}" dt="2022-10-28T16:28:35.290" v="527" actId="478"/>
          <ac:picMkLst>
            <pc:docMk/>
            <pc:sldMk cId="656981212" sldId="295"/>
            <ac:picMk id="56" creationId="{00000000-0000-0000-0000-000000000000}"/>
          </ac:picMkLst>
        </pc:picChg>
      </pc:sldChg>
      <pc:sldChg chg="modSp add del mod">
        <pc:chgData name="Brian Rodriguez" userId="8bec9c53-d58f-48de-9f87-46bbf086bfb6" providerId="ADAL" clId="{DBB7C3F4-0649-4ED3-9187-947D99C4757A}" dt="2022-10-28T16:28:03.349" v="523" actId="2890"/>
        <pc:sldMkLst>
          <pc:docMk/>
          <pc:sldMk cId="1938917122" sldId="295"/>
        </pc:sldMkLst>
        <pc:spChg chg="mod">
          <ac:chgData name="Brian Rodriguez" userId="8bec9c53-d58f-48de-9f87-46bbf086bfb6" providerId="ADAL" clId="{DBB7C3F4-0649-4ED3-9187-947D99C4757A}" dt="2022-10-28T16:28:01.287" v="522"/>
          <ac:spMkLst>
            <pc:docMk/>
            <pc:sldMk cId="1938917122" sldId="295"/>
            <ac:spMk id="164" creationId="{00000000-0000-0000-0000-000000000000}"/>
          </ac:spMkLst>
        </pc:spChg>
      </pc:sldChg>
      <pc:sldMasterChg chg="modSldLayout">
        <pc:chgData name="Brian Rodriguez" userId="8bec9c53-d58f-48de-9f87-46bbf086bfb6" providerId="ADAL" clId="{DBB7C3F4-0649-4ED3-9187-947D99C4757A}" dt="2022-10-28T16:28:01.287" v="522"/>
        <pc:sldMasterMkLst>
          <pc:docMk/>
          <pc:sldMasterMk cId="2238229061" sldId="2147483660"/>
        </pc:sldMasterMkLst>
        <pc:sldLayoutChg chg="addSp delSp">
          <pc:chgData name="Brian Rodriguez" userId="8bec9c53-d58f-48de-9f87-46bbf086bfb6" providerId="ADAL" clId="{DBB7C3F4-0649-4ED3-9187-947D99C4757A}" dt="2022-10-28T16:28:01.287" v="522"/>
          <pc:sldLayoutMkLst>
            <pc:docMk/>
            <pc:sldMasterMk cId="2238229061" sldId="2147483660"/>
            <pc:sldLayoutMk cId="2893240832" sldId="2147483673"/>
          </pc:sldLayoutMkLst>
          <pc:spChg chg="add del">
            <ac:chgData name="Brian Rodriguez" userId="8bec9c53-d58f-48de-9f87-46bbf086bfb6" providerId="ADAL" clId="{DBB7C3F4-0649-4ED3-9187-947D99C4757A}" dt="2022-10-28T16:28:01.287" v="522"/>
            <ac:spMkLst>
              <pc:docMk/>
              <pc:sldMasterMk cId="2238229061" sldId="2147483660"/>
              <pc:sldLayoutMk cId="2893240832" sldId="2147483673"/>
              <ac:spMk id="37" creationId="{00000000-0000-0000-0000-000000000000}"/>
            </ac:spMkLst>
          </pc:spChg>
        </pc:sldLayoutChg>
      </pc:sldMasterChg>
    </pc:docChg>
  </pc:docChgLst>
  <pc:docChgLst>
    <pc:chgData name="Brian Rodriguez" userId="8bec9c53-d58f-48de-9f87-46bbf086bfb6" providerId="ADAL" clId="{7543CE56-54C9-4F8F-B438-D6E790A45DEA}"/>
    <pc:docChg chg="undo custSel modSld">
      <pc:chgData name="Brian Rodriguez" userId="8bec9c53-d58f-48de-9f87-46bbf086bfb6" providerId="ADAL" clId="{7543CE56-54C9-4F8F-B438-D6E790A45DEA}" dt="2022-10-21T01:03:09.652" v="117" actId="20577"/>
      <pc:docMkLst>
        <pc:docMk/>
      </pc:docMkLst>
      <pc:sldChg chg="modSp mod">
        <pc:chgData name="Brian Rodriguez" userId="8bec9c53-d58f-48de-9f87-46bbf086bfb6" providerId="ADAL" clId="{7543CE56-54C9-4F8F-B438-D6E790A45DEA}" dt="2022-10-21T01:01:48.012" v="100" actId="27636"/>
        <pc:sldMkLst>
          <pc:docMk/>
          <pc:sldMk cId="0" sldId="257"/>
        </pc:sldMkLst>
        <pc:spChg chg="mod">
          <ac:chgData name="Brian Rodriguez" userId="8bec9c53-d58f-48de-9f87-46bbf086bfb6" providerId="ADAL" clId="{7543CE56-54C9-4F8F-B438-D6E790A45DEA}" dt="2022-10-20T23:21:25.042" v="28" actId="20577"/>
          <ac:spMkLst>
            <pc:docMk/>
            <pc:sldMk cId="0" sldId="257"/>
            <ac:spMk id="61" creationId="{00000000-0000-0000-0000-000000000000}"/>
          </ac:spMkLst>
        </pc:spChg>
        <pc:spChg chg="mod">
          <ac:chgData name="Brian Rodriguez" userId="8bec9c53-d58f-48de-9f87-46bbf086bfb6" providerId="ADAL" clId="{7543CE56-54C9-4F8F-B438-D6E790A45DEA}" dt="2022-10-21T01:01:48.012" v="100" actId="27636"/>
          <ac:spMkLst>
            <pc:docMk/>
            <pc:sldMk cId="0" sldId="257"/>
            <ac:spMk id="62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0T23:21:30.531" v="40" actId="20577"/>
        <pc:sldMkLst>
          <pc:docMk/>
          <pc:sldMk cId="0" sldId="258"/>
        </pc:sldMkLst>
        <pc:spChg chg="mod">
          <ac:chgData name="Brian Rodriguez" userId="8bec9c53-d58f-48de-9f87-46bbf086bfb6" providerId="ADAL" clId="{7543CE56-54C9-4F8F-B438-D6E790A45DEA}" dt="2022-10-20T23:21:30.531" v="40" actId="20577"/>
          <ac:spMkLst>
            <pc:docMk/>
            <pc:sldMk cId="0" sldId="258"/>
            <ac:spMk id="67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8.025" v="101" actId="27636"/>
        <pc:sldMkLst>
          <pc:docMk/>
          <pc:sldMk cId="0" sldId="268"/>
        </pc:sldMkLst>
        <pc:spChg chg="mod">
          <ac:chgData name="Brian Rodriguez" userId="8bec9c53-d58f-48de-9f87-46bbf086bfb6" providerId="ADAL" clId="{7543CE56-54C9-4F8F-B438-D6E790A45DEA}" dt="2022-10-21T01:01:48.025" v="101" actId="27636"/>
          <ac:spMkLst>
            <pc:docMk/>
            <pc:sldMk cId="0" sldId="268"/>
            <ac:spMk id="124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7.968" v="92" actId="27636"/>
        <pc:sldMkLst>
          <pc:docMk/>
          <pc:sldMk cId="0" sldId="269"/>
        </pc:sldMkLst>
        <pc:spChg chg="mod">
          <ac:chgData name="Brian Rodriguez" userId="8bec9c53-d58f-48de-9f87-46bbf086bfb6" providerId="ADAL" clId="{7543CE56-54C9-4F8F-B438-D6E790A45DEA}" dt="2022-10-21T01:01:47.968" v="92" actId="27636"/>
          <ac:spMkLst>
            <pc:docMk/>
            <pc:sldMk cId="0" sldId="269"/>
            <ac:spMk id="130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7.975" v="93" actId="27636"/>
        <pc:sldMkLst>
          <pc:docMk/>
          <pc:sldMk cId="0" sldId="271"/>
        </pc:sldMkLst>
        <pc:spChg chg="mod">
          <ac:chgData name="Brian Rodriguez" userId="8bec9c53-d58f-48de-9f87-46bbf086bfb6" providerId="ADAL" clId="{7543CE56-54C9-4F8F-B438-D6E790A45DEA}" dt="2022-10-21T01:01:47.975" v="93" actId="27636"/>
          <ac:spMkLst>
            <pc:docMk/>
            <pc:sldMk cId="0" sldId="271"/>
            <ac:spMk id="142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7.979" v="94" actId="27636"/>
        <pc:sldMkLst>
          <pc:docMk/>
          <pc:sldMk cId="0" sldId="272"/>
        </pc:sldMkLst>
        <pc:spChg chg="mod">
          <ac:chgData name="Brian Rodriguez" userId="8bec9c53-d58f-48de-9f87-46bbf086bfb6" providerId="ADAL" clId="{7543CE56-54C9-4F8F-B438-D6E790A45DEA}" dt="2022-10-21T01:01:47.979" v="94" actId="27636"/>
          <ac:spMkLst>
            <pc:docMk/>
            <pc:sldMk cId="0" sldId="272"/>
            <ac:spMk id="148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7.992" v="97" actId="27636"/>
        <pc:sldMkLst>
          <pc:docMk/>
          <pc:sldMk cId="0" sldId="275"/>
        </pc:sldMkLst>
        <pc:spChg chg="mod">
          <ac:chgData name="Brian Rodriguez" userId="8bec9c53-d58f-48de-9f87-46bbf086bfb6" providerId="ADAL" clId="{7543CE56-54C9-4F8F-B438-D6E790A45DEA}" dt="2022-10-21T01:01:47.992" v="97" actId="27636"/>
          <ac:spMkLst>
            <pc:docMk/>
            <pc:sldMk cId="0" sldId="275"/>
            <ac:spMk id="164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7.985" v="95" actId="27636"/>
        <pc:sldMkLst>
          <pc:docMk/>
          <pc:sldMk cId="0" sldId="279"/>
        </pc:sldMkLst>
        <pc:spChg chg="mod">
          <ac:chgData name="Brian Rodriguez" userId="8bec9c53-d58f-48de-9f87-46bbf086bfb6" providerId="ADAL" clId="{7543CE56-54C9-4F8F-B438-D6E790A45DEA}" dt="2022-10-21T01:01:47.985" v="95" actId="27636"/>
          <ac:spMkLst>
            <pc:docMk/>
            <pc:sldMk cId="0" sldId="279"/>
            <ac:spMk id="193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7.988" v="96" actId="27636"/>
        <pc:sldMkLst>
          <pc:docMk/>
          <pc:sldMk cId="0" sldId="280"/>
        </pc:sldMkLst>
        <pc:spChg chg="mod">
          <ac:chgData name="Brian Rodriguez" userId="8bec9c53-d58f-48de-9f87-46bbf086bfb6" providerId="ADAL" clId="{7543CE56-54C9-4F8F-B438-D6E790A45DEA}" dt="2022-10-21T01:01:47.988" v="96" actId="27636"/>
          <ac:spMkLst>
            <pc:docMk/>
            <pc:sldMk cId="0" sldId="280"/>
            <ac:spMk id="199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7.997" v="98" actId="27636"/>
        <pc:sldMkLst>
          <pc:docMk/>
          <pc:sldMk cId="0" sldId="282"/>
        </pc:sldMkLst>
        <pc:spChg chg="mod">
          <ac:chgData name="Brian Rodriguez" userId="8bec9c53-d58f-48de-9f87-46bbf086bfb6" providerId="ADAL" clId="{7543CE56-54C9-4F8F-B438-D6E790A45DEA}" dt="2022-10-21T01:01:47.997" v="98" actId="27636"/>
          <ac:spMkLst>
            <pc:docMk/>
            <pc:sldMk cId="0" sldId="282"/>
            <ac:spMk id="211" creationId="{00000000-0000-0000-0000-000000000000}"/>
          </ac:spMkLst>
        </pc:spChg>
      </pc:sldChg>
      <pc:sldChg chg="modSp mod">
        <pc:chgData name="Brian Rodriguez" userId="8bec9c53-d58f-48de-9f87-46bbf086bfb6" providerId="ADAL" clId="{7543CE56-54C9-4F8F-B438-D6E790A45DEA}" dt="2022-10-21T01:01:48.004" v="99" actId="27636"/>
        <pc:sldMkLst>
          <pc:docMk/>
          <pc:sldMk cId="0" sldId="287"/>
        </pc:sldMkLst>
        <pc:spChg chg="mod">
          <ac:chgData name="Brian Rodriguez" userId="8bec9c53-d58f-48de-9f87-46bbf086bfb6" providerId="ADAL" clId="{7543CE56-54C9-4F8F-B438-D6E790A45DEA}" dt="2022-10-21T01:01:48.004" v="99" actId="27636"/>
          <ac:spMkLst>
            <pc:docMk/>
            <pc:sldMk cId="0" sldId="287"/>
            <ac:spMk id="241" creationId="{00000000-0000-0000-0000-000000000000}"/>
          </ac:spMkLst>
        </pc:spChg>
      </pc:sldChg>
      <pc:sldChg chg="modNotesTx">
        <pc:chgData name="Brian Rodriguez" userId="8bec9c53-d58f-48de-9f87-46bbf086bfb6" providerId="ADAL" clId="{7543CE56-54C9-4F8F-B438-D6E790A45DEA}" dt="2022-10-21T01:03:09.652" v="117" actId="20577"/>
        <pc:sldMkLst>
          <pc:docMk/>
          <pc:sldMk cId="2256963507" sldId="2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9894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56d67b1cec_4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56d67b1cec_4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fec9dcd76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fec9dcd76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56d67b1ce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56d67b1ce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56d67b1ce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56d67b1ce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6d67b1cec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6d67b1cec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555d5abb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555d5abbb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BC Lead: Mindy Wilmot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Community Partner Lead(s): Rocio Munoz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89202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555d5abbb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555d5abbb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BC Leads: Rich, Kylie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Community Partner Lead(s):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Category: Disconnected Youth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56d67b1cec_3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56d67b1cec_3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BC Leads: Brian Rodriguez, Mindy Wilmot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Community Partner Lead: Dee Dee Harrison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Category: Underemployed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704602" y="4454023"/>
            <a:ext cx="1340871" cy="572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736057"/>
            <a:ext cx="8520600" cy="13264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Adult Learner Community Partners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/>
              <a:t>Brian Rodriguez, PhD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/>
              <a:t>Director of Outreach</a:t>
            </a:r>
            <a:endParaRPr sz="1900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9963" y="1080988"/>
            <a:ext cx="3724275" cy="159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531362"/>
            <a:ext cx="8520600" cy="20807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Thank you!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Contact: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Brian.Rodriguez@bakersfieldcollege.edu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65698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BC Adult Learner Curators</a:t>
            </a: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44425"/>
            <a:ext cx="8632500" cy="36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Billie Jo Rice, Vice President of Instruction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Imelda Simos-Valdez, Vice President of Student Affairs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Jessica Wojtysiak, Associate Vice President of Instruction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Tony Cordova, Dean of Instruction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Lora Larkin, Dean of Instruction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Jaime Lopez, Director, Rural Initiatives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Brian Rodriguez, Director, Outreach - Adult Education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Endee Grijalva, Program Manager, Adult Education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Kylie Campbell, Director, Outreach Services and Early College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311700" y="180925"/>
            <a:ext cx="8520600" cy="96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dirty="0"/>
              <a:t>BC Adult Learner Partner Levels</a:t>
            </a:r>
            <a:endParaRPr sz="4600"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subTitle" idx="1"/>
          </p:nvPr>
        </p:nvSpPr>
        <p:spPr>
          <a:xfrm>
            <a:off x="311700" y="1294350"/>
            <a:ext cx="8520600" cy="3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/>
              <a:t>Level 0 (Pre-Exploration): Research into potential partnership</a:t>
            </a:r>
            <a:endParaRPr sz="2100"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/>
              <a:t>Level 1 (Exploration): In partnership discussions</a:t>
            </a:r>
            <a:endParaRPr sz="2100"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/>
              <a:t>Level 2 (Development): Developing curriculum, MOUs, etc.</a:t>
            </a:r>
            <a:endParaRPr sz="2100"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/>
              <a:t>Level 3 (Implementation): Offering courses and programs</a:t>
            </a:r>
            <a:endParaRPr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lang="en" sz="4000" dirty="0"/>
              <a:t>Level 1: Exploration</a:t>
            </a:r>
            <a:endParaRPr sz="4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endParaRPr sz="2200" dirty="0"/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 dirty="0">
                <a:solidFill>
                  <a:schemeClr val="bg2"/>
                </a:solidFill>
              </a:rPr>
              <a:t>Bakersfield City School District </a:t>
            </a:r>
            <a:endParaRPr sz="2550" dirty="0">
              <a:solidFill>
                <a:schemeClr val="bg2"/>
              </a:solidFill>
            </a:endParaRPr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 dirty="0">
                <a:solidFill>
                  <a:schemeClr val="bg2"/>
                </a:solidFill>
                <a:highlight>
                  <a:schemeClr val="lt1"/>
                </a:highlight>
              </a:rPr>
              <a:t>Clinical Partners (Bakersfield Adventist, Kern Medical, and Bakersfield Behavioral Health Hospital)</a:t>
            </a:r>
            <a:endParaRPr sz="2550" dirty="0">
              <a:solidFill>
                <a:schemeClr val="bg2"/>
              </a:solidFill>
            </a:endParaRPr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 dirty="0">
                <a:solidFill>
                  <a:schemeClr val="bg2"/>
                </a:solidFill>
              </a:rPr>
              <a:t>Greenfield Unified School District – TK/Early Childhood </a:t>
            </a:r>
            <a:br>
              <a:rPr lang="en" sz="2550" dirty="0">
                <a:solidFill>
                  <a:schemeClr val="bg2"/>
                </a:solidFill>
              </a:rPr>
            </a:br>
            <a:r>
              <a:rPr lang="en-US" sz="2550" dirty="0">
                <a:solidFill>
                  <a:schemeClr val="bg2"/>
                </a:solidFill>
              </a:rPr>
              <a:t>Kern Health Systems</a:t>
            </a:r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550" dirty="0">
                <a:solidFill>
                  <a:schemeClr val="bg2"/>
                </a:solidFill>
              </a:rPr>
              <a:t>Kern High School District - Parent Empowerment</a:t>
            </a:r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 sz="2550" dirty="0">
                <a:solidFill>
                  <a:schemeClr val="bg2"/>
                </a:solidFill>
              </a:rPr>
              <a:t>Kern Medical &amp; Service Employees International Union (SEIU)</a:t>
            </a:r>
            <a:endParaRPr sz="2550" dirty="0">
              <a:solidFill>
                <a:schemeClr val="bg2"/>
              </a:solidFill>
            </a:endParaRPr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 sz="2550" dirty="0">
                <a:solidFill>
                  <a:schemeClr val="bg2"/>
                </a:solidFill>
              </a:rPr>
              <a:t>United Steel Workers (USW)</a:t>
            </a:r>
            <a:endParaRPr sz="2550" dirty="0">
              <a:solidFill>
                <a:schemeClr val="bg2"/>
              </a:solidFill>
            </a:endParaRPr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 dirty="0">
                <a:solidFill>
                  <a:schemeClr val="bg2"/>
                </a:solidFill>
              </a:rPr>
              <a:t>Workforce Investment Board (WIB)</a:t>
            </a:r>
            <a:endParaRPr sz="255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lang="en" sz="4000" dirty="0"/>
              <a:t>Level 2: Development</a:t>
            </a:r>
            <a:endParaRPr sz="4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1162"/>
              <a:buFont typeface="Arial"/>
              <a:buNone/>
            </a:pPr>
            <a:endParaRPr sz="2150" dirty="0"/>
          </a:p>
          <a:p>
            <a:pPr marL="457200" lvl="0" indent="-37433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 dirty="0">
                <a:solidFill>
                  <a:schemeClr val="bg2"/>
                </a:solidFill>
              </a:rPr>
              <a:t>Bakersfield Behavioral Health Hospital </a:t>
            </a:r>
            <a:endParaRPr sz="2550" dirty="0">
              <a:solidFill>
                <a:schemeClr val="bg2"/>
              </a:solidFill>
            </a:endParaRPr>
          </a:p>
          <a:p>
            <a:pPr marL="457200" lvl="0" indent="-377190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600" dirty="0">
                <a:solidFill>
                  <a:schemeClr val="bg2"/>
                </a:solidFill>
              </a:rPr>
              <a:t>Cesar Chavez Foundation </a:t>
            </a:r>
            <a:endParaRPr sz="2600" dirty="0">
              <a:solidFill>
                <a:schemeClr val="bg2"/>
              </a:solidFill>
            </a:endParaRPr>
          </a:p>
          <a:p>
            <a:pPr marL="457200" lvl="0" indent="-377190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600" dirty="0">
                <a:solidFill>
                  <a:schemeClr val="bg2"/>
                </a:solidFill>
              </a:rPr>
              <a:t>Mexican American Opportunities Foundation (MAOF)</a:t>
            </a:r>
            <a:endParaRPr sz="2600" dirty="0">
              <a:solidFill>
                <a:schemeClr val="bg2"/>
              </a:solidFill>
            </a:endParaRPr>
          </a:p>
          <a:p>
            <a:pPr marL="457200" lvl="0" indent="-377190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600" dirty="0">
                <a:solidFill>
                  <a:schemeClr val="bg2"/>
                </a:solidFill>
              </a:rPr>
              <a:t>Wonderful Industrial Training Center</a:t>
            </a:r>
            <a:endParaRPr sz="26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lang="en" sz="4000" dirty="0"/>
              <a:t>Level 3: Implementation</a:t>
            </a:r>
            <a:endParaRPr sz="4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Amazon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Bakersfield City School District - Parent University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California Farmworker Foundation - BC in the Vineyards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CAPK - Head Start Parents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CAPK - Leadership Academy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City Serve - Project HireUp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Farmworker Institute Education Leadership Development (FIELD)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Grimm Family Education Foundation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McFarland Learning Center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Shafter Learning Center</a:t>
            </a:r>
            <a:endParaRPr sz="2311" dirty="0">
              <a:solidFill>
                <a:schemeClr val="bg2"/>
              </a:solidFill>
            </a:endParaRPr>
          </a:p>
          <a:p>
            <a:pPr marL="457200" lvl="0" indent="-360679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311" dirty="0">
                <a:solidFill>
                  <a:schemeClr val="bg2"/>
                </a:solidFill>
              </a:rPr>
              <a:t>Wasco Adult Education Center</a:t>
            </a:r>
            <a:endParaRPr sz="231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body" idx="2"/>
          </p:nvPr>
        </p:nvSpPr>
        <p:spPr>
          <a:xfrm>
            <a:off x="4939500" y="385764"/>
            <a:ext cx="3837000" cy="407908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Level 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Population Description</a:t>
            </a:r>
            <a:r>
              <a:rPr lang="en" dirty="0"/>
              <a:t>: BCSD </a:t>
            </a:r>
            <a:r>
              <a:rPr lang="en-US" dirty="0"/>
              <a:t>teachers/paraeducators </a:t>
            </a:r>
            <a:endParaRPr dirty="0"/>
          </a:p>
          <a:p>
            <a:pPr mar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en" b="1" dirty="0"/>
              <a:t>Instructional Programs</a:t>
            </a:r>
            <a:r>
              <a:rPr lang="en" dirty="0"/>
              <a:t>: </a:t>
            </a:r>
            <a:r>
              <a:rPr lang="en-US" dirty="0"/>
              <a:t>Transitional Kindergarten certificate</a:t>
            </a:r>
            <a:endParaRPr lang="en-US" i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Projected Enrollments</a:t>
            </a:r>
            <a:r>
              <a:rPr lang="en" dirty="0"/>
              <a:t>: 43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BC Lead: </a:t>
            </a:r>
            <a:r>
              <a:rPr lang="en" dirty="0"/>
              <a:t>Mindy Wilmot</a:t>
            </a:r>
            <a:endParaRPr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A32340FC-8C85-C304-DEEF-8AE4B4A36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171" y="1088231"/>
            <a:ext cx="2113965" cy="1774687"/>
          </a:xfrm>
          <a:prstGeom prst="rect">
            <a:avLst/>
          </a:prstGeom>
        </p:spPr>
      </p:pic>
      <p:pic>
        <p:nvPicPr>
          <p:cNvPr id="4" name="Google Shape;180;p34">
            <a:extLst>
              <a:ext uri="{FF2B5EF4-FFF2-40B4-BE49-F238E27FC236}">
                <a16:creationId xmlns:a16="http://schemas.microsoft.com/office/drawing/2014/main" id="{88102836-5130-58E0-177C-E982E1526965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63861" y="3030676"/>
            <a:ext cx="2406025" cy="10276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301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4"/>
          <p:cNvSpPr txBox="1">
            <a:spLocks noGrp="1"/>
          </p:cNvSpPr>
          <p:nvPr>
            <p:ph type="body" idx="2"/>
          </p:nvPr>
        </p:nvSpPr>
        <p:spPr>
          <a:xfrm>
            <a:off x="4939500" y="435770"/>
            <a:ext cx="3837000" cy="448019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Level 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Population Description</a:t>
            </a:r>
            <a:r>
              <a:rPr lang="en" dirty="0"/>
              <a:t>: HS Students (DE), BC in the Vineyards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Instructional Programs</a:t>
            </a:r>
            <a:r>
              <a:rPr lang="en" dirty="0"/>
              <a:t>: Two 9-hour courses (Noncredit CDCP): History and landmarks; Civic Engagement and Leadership </a:t>
            </a:r>
            <a:endParaRPr i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/>
              <a:t>Projected Enrollments</a:t>
            </a:r>
            <a:r>
              <a:rPr lang="en" dirty="0"/>
              <a:t>: Pilot of 20 in Winter 2022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/>
              <a:t>BC Leads: </a:t>
            </a:r>
            <a:r>
              <a:rPr lang="en" dirty="0"/>
              <a:t>Rich McCrow, Kylie Campbell</a:t>
            </a:r>
            <a:endParaRPr dirty="0"/>
          </a:p>
        </p:txBody>
      </p:sp>
      <p:pic>
        <p:nvPicPr>
          <p:cNvPr id="179" name="Google Shape;17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850" y="1318425"/>
            <a:ext cx="4159002" cy="106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7338" y="2765026"/>
            <a:ext cx="2406025" cy="1027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>
            <a:spLocks noGrp="1"/>
          </p:cNvSpPr>
          <p:nvPr>
            <p:ph type="body" idx="2"/>
          </p:nvPr>
        </p:nvSpPr>
        <p:spPr>
          <a:xfrm>
            <a:off x="4736306" y="635794"/>
            <a:ext cx="4294932" cy="34911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Level 3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Population Description</a:t>
            </a:r>
            <a:r>
              <a:rPr lang="en" dirty="0"/>
              <a:t>: Parents of children enrolled in BCSD schools (27000+ students)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Instructional Programs</a:t>
            </a:r>
            <a:r>
              <a:rPr lang="en" dirty="0"/>
              <a:t>: Introduction to Early Care &amp; Education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Projected Enrollments</a:t>
            </a:r>
            <a:r>
              <a:rPr lang="en" dirty="0"/>
              <a:t>: 100+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BC Leads: </a:t>
            </a:r>
            <a:r>
              <a:rPr lang="en" dirty="0"/>
              <a:t>Brian Rodriguez, Mindy Wilmot</a:t>
            </a:r>
            <a:endParaRPr dirty="0"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8371" y="3379477"/>
            <a:ext cx="2406025" cy="1027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4012" y="1016532"/>
            <a:ext cx="2794745" cy="22695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884EC3-C830-44F2-99A0-82C146ED1C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0920A0-9413-4FB5-AEF3-6E1FFA92E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F834C1-713B-4291-BEF4-221768DB6412}">
  <ds:schemaRefs>
    <ds:schemaRef ds:uri="http://purl.org/dc/elements/1.1/"/>
    <ds:schemaRef ds:uri="http://schemas.microsoft.com/office/2006/metadata/properties"/>
    <ds:schemaRef ds:uri="0b1fd2ce-be47-40af-a854-d7ff8d310ba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85d49c8-389c-47bd-832a-51e0da33a8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428</Words>
  <Application>Microsoft Office PowerPoint</Application>
  <PresentationFormat>On-screen Show (16:9)</PresentationFormat>
  <Paragraphs>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PowerPoint Presentation</vt:lpstr>
      <vt:lpstr>BC Adult Learner Curators</vt:lpstr>
      <vt:lpstr>BC Adult Learner Partner Levels</vt:lpstr>
      <vt:lpstr>Level 1: Exploration  Bakersfield City School District  Clinical Partners (Bakersfield Adventist, Kern Medical, and Bakersfield Behavioral Health Hospital) Greenfield Unified School District – TK/Early Childhood  Kern Health Systems Kern High School District - Parent Empowerment Kern Medical &amp; Service Employees International Union (SEIU) United Steel Workers (USW) Workforce Investment Board (WIB) </vt:lpstr>
      <vt:lpstr>Level 2: Development  Bakersfield Behavioral Health Hospital  Cesar Chavez Foundation  Mexican American Opportunities Foundation (MAOF) Wonderful Industrial Training Center </vt:lpstr>
      <vt:lpstr>Level 3: Implementation  Amazon Bakersfield City School District - Parent University California Farmworker Foundation - BC in the Vineyards CAPK - Head Start Parents CAPK - Leadership Academy City Serve - Project HireUp Farmworker Institute Education Leadership Development (FIELD) Grimm Family Education Foundation McFarland Learning Center Shafter Learning Center Wasco Adult Education Center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Rodriguez</dc:creator>
  <cp:lastModifiedBy>Debra Anderson</cp:lastModifiedBy>
  <cp:revision>2</cp:revision>
  <dcterms:modified xsi:type="dcterms:W3CDTF">2022-11-02T14:52:09Z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