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E3C2C-C7FE-35A9-2575-309AAE71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2EB4BF-B24D-1985-354B-DCB78CDCA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9C006-914C-A7F9-850F-01AD9E00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800F0-31AB-28CE-85AA-51EDDEA5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4F71F-716E-742F-E398-21BB983C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0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80387-C4A9-FD95-3666-4F4D69C8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11CBD-DF93-7C15-B9CE-4FFCB2D40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2714D-B968-405D-2820-2EB0031C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69098-1BCE-161E-2258-BAA1377E5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7E426-3860-A6F1-A03A-A37D1A89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BC70E0-E052-4BAD-260C-D90FAAB56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8BDC5F-DAE4-E15D-DC25-5D169864A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6D55B-D1EE-5466-0BED-1584223BB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29251-20C7-506C-9D80-B2D55BC0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A15D2-02BB-6529-833C-FB8C6D3B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7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22F08-B6B6-F497-3E68-235AD7BB6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3AFD7-3F21-8CA2-97F6-5F10171C1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A5A7-DB76-F071-FE32-5C2476AFF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2E52C-1EAA-EAB7-D852-54B535B2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BC5A6-33D1-CBEF-595E-E20EFE6F7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5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C9C42-AF97-27B8-78D2-57A692E0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3EAFD-1F84-428C-6804-A4D2E1B81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A0789-7810-8267-9C77-5680EF67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4E6AE-0D6F-3E67-4ED7-843891A6B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AB017-F5C6-A9DB-4B73-9E9C62F5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9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7BCBC-FBB8-BAE2-EDFE-13222E9BB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7B52F-310E-7E6B-3528-1E7871029E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B3C43-B543-DBEB-C6E5-44663F807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689BE-3452-5B4D-0D25-A44CF096D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5CBF5-96C2-72FA-7BB6-B0A9AA7E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D4082-D66D-B7C9-7B91-20DFBF44D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2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9F6C2-B87A-B56A-F26D-52BE2400C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A6F86-1E42-A43C-FDE3-B3A7D0121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4C4D16-006B-38DB-E37A-3AC9C199F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602EBE-A726-ED2D-0BD3-017E9DFA4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8A2719-4F58-72EC-4D11-43D3FA0B0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4B20CC-5F40-322F-BD62-4E9CBB8C7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DB22D-A387-F09C-E4AE-84745FA2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000098-BD8C-1F0C-47EA-E4B72B8A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0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7B4C9-9D88-54D3-90A3-805C6665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55C261-E5FD-77BE-E4DF-7B51C8A7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0B954-2289-7F69-C949-AA53531AD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EAF768-F138-E7C2-C211-BB0244675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0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AC9B13-DB99-48CC-E56B-80AC4AE3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B9CC47-0BF6-9A8C-77B5-B9E9BF31A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B3ADF-3267-73C8-399A-BC7152A7C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0EA75-6605-225D-4B19-500629BBC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E50D-2E10-FD48-FF5B-97A7FFA98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9DDC2-507D-8688-1B26-AFB3C6201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C98F2-AB76-1CF7-7DA7-0B6716B9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015C4-3F6F-31A2-023D-26C363102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562E6-A376-009F-0BCC-847196F92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2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EF2B9-0639-92DF-266E-61353A6B1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07F256-E6B9-E3EE-C884-516EFB482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590B95-B621-7DF2-E3AB-267A636BF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EECA4-DBAA-90A4-F61B-A9F1BD07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E75DA-D3A4-7688-6FEA-52274C1E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68D2C-7727-2FAA-3F6F-5FA8F1A32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9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18159-1E6E-B9FE-D340-05C89AC2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783EC-107E-2199-7914-98A1379F5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525C8-F494-074E-4214-66B716B5A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35509-ECC3-45EB-91A8-7D4250AA17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98CB0-6040-81BA-76D2-F060DB0E4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E1200-7FD9-BD74-8B61-8E137156B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A34BD-0C85-410A-B999-A0237506F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4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accjc.org/announcement/formative-summative-comprehensive-peer-review-model-moves-forwar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8613-A6A3-A2DE-9E79-F148E3682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29164"/>
            <a:ext cx="9144000" cy="1856509"/>
          </a:xfrm>
        </p:spPr>
        <p:txBody>
          <a:bodyPr>
            <a:normAutofit fontScale="90000"/>
          </a:bodyPr>
          <a:lstStyle/>
          <a:p>
            <a:r>
              <a:rPr lang="en-US" dirty="0"/>
              <a:t>Accreditation Comprehensive Review Planning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A830F-F0F8-CE84-1F02-34D20CD13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9144000" cy="1422400"/>
          </a:xfrm>
        </p:spPr>
        <p:txBody>
          <a:bodyPr>
            <a:normAutofit/>
          </a:bodyPr>
          <a:lstStyle/>
          <a:p>
            <a:r>
              <a:rPr lang="en-US" dirty="0"/>
              <a:t>Jessica Wojtysiak, AVPI</a:t>
            </a:r>
          </a:p>
          <a:p>
            <a:r>
              <a:rPr lang="en-US" dirty="0"/>
              <a:t>College Council</a:t>
            </a:r>
          </a:p>
          <a:p>
            <a:r>
              <a:rPr lang="en-US" dirty="0"/>
              <a:t>October 21,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C160C8-AA4C-AF3C-0B43-065E810D58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24" y="960813"/>
            <a:ext cx="2876550" cy="96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83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22D5B-6FBF-18D7-10F9-8B65B99E8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553E0-542E-BB74-F774-9B391B675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We will follow ACCJC’s revised process:</a:t>
            </a:r>
          </a:p>
          <a:p>
            <a:r>
              <a:rPr lang="en-US" dirty="0"/>
              <a:t>Using Old Standards</a:t>
            </a:r>
          </a:p>
          <a:p>
            <a:r>
              <a:rPr lang="en-US" dirty="0"/>
              <a:t>Over two semesters </a:t>
            </a:r>
          </a:p>
          <a:p>
            <a:r>
              <a:rPr lang="en-US" dirty="0"/>
              <a:t>Two components</a:t>
            </a:r>
          </a:p>
          <a:p>
            <a:pPr lvl="1"/>
            <a:r>
              <a:rPr lang="en-US" dirty="0"/>
              <a:t>Team ISER Review: </a:t>
            </a:r>
          </a:p>
          <a:p>
            <a:pPr lvl="2"/>
            <a:r>
              <a:rPr lang="en-US" dirty="0"/>
              <a:t>Validation of Standards Alignment</a:t>
            </a:r>
          </a:p>
          <a:p>
            <a:pPr lvl="2"/>
            <a:r>
              <a:rPr lang="en-US" dirty="0"/>
              <a:t>Core Inquiry Development</a:t>
            </a:r>
          </a:p>
          <a:p>
            <a:pPr lvl="1"/>
            <a:r>
              <a:rPr lang="en-US" dirty="0"/>
              <a:t>Focused Site Visit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Formative/Summative Model Additional Information: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https://accjc.org/announcement/formative-summative-comprehensive-peer-review-model-moves-forward/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102B56-DFCF-46E4-1EC6-75E6A9DB89F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437" y="6072602"/>
            <a:ext cx="1419802" cy="47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9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F2E5-19EF-C204-C637-29BA74EFF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C11D5-750A-1310-E287-A7660DC1A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ISER Submission Deadline: December 15, 2024</a:t>
            </a:r>
          </a:p>
          <a:p>
            <a:pPr marL="0" indent="0">
              <a:buNone/>
            </a:pPr>
            <a:r>
              <a:rPr lang="en-US" dirty="0"/>
              <a:t>Team ISER Review: Spring 2025</a:t>
            </a:r>
          </a:p>
          <a:p>
            <a:pPr marL="0" indent="0">
              <a:buNone/>
            </a:pPr>
            <a:r>
              <a:rPr lang="en-US" dirty="0"/>
              <a:t>Focused Site Visit: Fall 2025</a:t>
            </a:r>
          </a:p>
          <a:p>
            <a:pPr marL="0" indent="0">
              <a:buNone/>
            </a:pPr>
            <a:r>
              <a:rPr lang="en-US" dirty="0"/>
              <a:t>Commission Action: January 2026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4CB645-D83C-3ADA-B76A-14B5665A9A0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437" y="6072602"/>
            <a:ext cx="1419802" cy="47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2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E087-D9C3-4C8A-44D3-DD274D7E5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11C3C-6ED2-8D37-9414-A7BB3D420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Comprehensive Peer Review Training</a:t>
            </a:r>
          </a:p>
          <a:p>
            <a:r>
              <a:rPr lang="en-US" dirty="0"/>
              <a:t>Website Reviews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B704C4-B43D-AA0E-FCFC-DFD5B4883FA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437" y="6072602"/>
            <a:ext cx="1419802" cy="47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18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4" ma:contentTypeDescription="Create a new document." ma:contentTypeScope="" ma:versionID="41770923b3bf105a3d4d70166cfe4f55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962271f6abe86fbbabe61889f2a59300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6853FA-3652-4CDE-9B41-48954C6753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AED4F3-2727-48E4-92B2-4A59E1D0B1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BB1352-9719-4D0E-A52A-60823A64CE6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0b1fd2ce-be47-40af-a854-d7ff8d310ba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85d49c8-389c-47bd-832a-51e0da33a8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87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Accreditation Comprehensive Review Planning</vt:lpstr>
      <vt:lpstr>Process</vt:lpstr>
      <vt:lpstr>Timeline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Accreditation Comprehensive Review Timeline</dc:title>
  <dc:creator>Jessica Wojtysiak</dc:creator>
  <cp:lastModifiedBy>Debra Anderson</cp:lastModifiedBy>
  <cp:revision>3</cp:revision>
  <dcterms:created xsi:type="dcterms:W3CDTF">2022-10-21T14:16:18Z</dcterms:created>
  <dcterms:modified xsi:type="dcterms:W3CDTF">2022-10-21T15:28:32Z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