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9144000" cy="5143500" type="screen16x9"/>
  <p:notesSz cx="7010400" cy="9296400"/>
  <p:embeddedFontLst>
    <p:embeddedFont>
      <p:font typeface="Robo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B8AE94-C935-4387-9C33-B175C0C574B9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0BB903-8EC6-448B-B6D1-61CFD6344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01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530d0841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530d08411_0_5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f0f66bc5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1f0f66bc52_0_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530d0841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530d08411_0_7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530d0841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530d08411_0_6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16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COVID-19 Team Updates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3/24/22</a:t>
            </a:r>
            <a:endParaRPr sz="260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444688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https://docs.google.com/presentation/d/1VUlg8DFuighVcgNxMS8_dhOwCUkDDsGI8boRln4lpiU/edit?usp=sharing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 Interventions &amp; California Pandemic Plan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47825" y="1685175"/>
            <a:ext cx="43959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BC Interventions</a:t>
            </a:r>
            <a:endParaRPr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In-Person Commencement!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Fireside Room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All services moving to Levinson Hall (Apr 4th)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COVID Hotline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Student and general questions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DO for employee and work questions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Services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RN on duty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COVID vaccines (all approved)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COVID testing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KN-95 (highly recommended) and surgical masks</a:t>
            </a:r>
            <a:endParaRPr/>
          </a:p>
          <a:p>
            <a:pPr marL="6858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Contact tracing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820525" y="1685175"/>
            <a:ext cx="3999900" cy="32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SMARTER Plan</a:t>
            </a:r>
            <a:endParaRPr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Shots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Masks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Awareness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Readiness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Testing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Education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CDC COVID Surveillance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50" y="771450"/>
            <a:ext cx="8052400" cy="421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8988" y="745725"/>
            <a:ext cx="6566026" cy="427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 (Daily) Positivity and Volume (Daily) Over Time (YTD)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69703"/>
            <a:ext cx="9144003" cy="287089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2060550" y="414425"/>
            <a:ext cx="5022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Roboto"/>
                <a:ea typeface="Roboto"/>
                <a:cs typeface="Roboto"/>
                <a:sym typeface="Roboto"/>
              </a:rPr>
              <a:t>30 Day Positivity Rate: 1.6%</a:t>
            </a:r>
            <a:endParaRPr sz="2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496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COVID Surveillance</a:t>
            </a:r>
            <a:endParaRPr b="1"/>
          </a:p>
          <a:p>
            <a:pPr marL="228600" lvl="0" indent="-1905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Infections rates remain low</a:t>
            </a:r>
            <a:endParaRPr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BA.2 is fighting for share of non-expanding pie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COVID Response</a:t>
            </a:r>
            <a:endParaRPr/>
          </a:p>
          <a:p>
            <a:pPr marL="228600" lvl="0" indent="-1905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b="1"/>
              <a:t>No change in services provided</a:t>
            </a:r>
            <a:endParaRPr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Location change: Lev Hall </a:t>
            </a:r>
            <a:endParaRPr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BC is agile in its response</a:t>
            </a:r>
            <a:endParaRPr/>
          </a:p>
          <a:p>
            <a:pPr marL="22860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COVID-19 team continues to monitor situation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225" y="815487"/>
            <a:ext cx="5276000" cy="35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99F5FDE89EA40BA3C2BC51148EF53" ma:contentTypeVersion="14" ma:contentTypeDescription="Create a new document." ma:contentTypeScope="" ma:versionID="41770923b3bf105a3d4d70166cfe4f55">
  <xsd:schema xmlns:xsd="http://www.w3.org/2001/XMLSchema" xmlns:xs="http://www.w3.org/2001/XMLSchema" xmlns:p="http://schemas.microsoft.com/office/2006/metadata/properties" xmlns:ns3="0b1fd2ce-be47-40af-a854-d7ff8d310ba5" xmlns:ns4="585d49c8-389c-47bd-832a-51e0da33a897" targetNamespace="http://schemas.microsoft.com/office/2006/metadata/properties" ma:root="true" ma:fieldsID="962271f6abe86fbbabe61889f2a59300" ns3:_="" ns4:_="">
    <xsd:import namespace="0b1fd2ce-be47-40af-a854-d7ff8d310ba5"/>
    <xsd:import namespace="585d49c8-389c-47bd-832a-51e0da33a8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fd2ce-be47-40af-a854-d7ff8d310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d49c8-389c-47bd-832a-51e0da33a8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41E493-5C9E-4539-8E73-BE5C7F1C9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1fd2ce-be47-40af-a854-d7ff8d310ba5"/>
    <ds:schemaRef ds:uri="585d49c8-389c-47bd-832a-51e0da33a8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C9FC97-3C6F-4A63-A3B4-177618338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CC972C-E0AD-4581-8AD3-ABB39C8E587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b1fd2ce-be47-40af-a854-d7ff8d310ba5"/>
    <ds:schemaRef ds:uri="585d49c8-389c-47bd-832a-51e0da33a89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137</Words>
  <Application>Microsoft Office PowerPoint</Application>
  <PresentationFormat>On-screen Show (16:9)</PresentationFormat>
  <Paragraphs>48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Roboto</vt:lpstr>
      <vt:lpstr>Material</vt:lpstr>
      <vt:lpstr>COVID-19 Team Updates 3/24/22</vt:lpstr>
      <vt:lpstr>BC Interventions &amp; California Pandemic Plan</vt:lpstr>
      <vt:lpstr>CDC COVID Surveillance</vt:lpstr>
      <vt:lpstr>PowerPoint Presentation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Team Updates 3/24/22</dc:title>
  <dc:creator>Debra Anderson</dc:creator>
  <cp:lastModifiedBy>Debra Anderson</cp:lastModifiedBy>
  <cp:revision>2</cp:revision>
  <cp:lastPrinted>2022-03-25T00:52:29Z</cp:lastPrinted>
  <dcterms:modified xsi:type="dcterms:W3CDTF">2022-03-25T00:52:40Z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0x010100E3099F5FDE89EA40BA3C2BC51148EF53</vt:lpwstr>
  </property>
</Properties>
</file>