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4"/>
  </p:sldMasterIdLst>
  <p:notesMasterIdLst>
    <p:notesMasterId r:id="rId14"/>
  </p:notesMasterIdLst>
  <p:sldIdLst>
    <p:sldId id="256" r:id="rId5"/>
    <p:sldId id="269" r:id="rId6"/>
    <p:sldId id="262" r:id="rId7"/>
    <p:sldId id="271" r:id="rId8"/>
    <p:sldId id="267" r:id="rId9"/>
    <p:sldId id="270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2" autoAdjust="0"/>
    <p:restoredTop sz="86420" autoAdjust="0"/>
  </p:normalViewPr>
  <p:slideViewPr>
    <p:cSldViewPr snapToGrid="0">
      <p:cViewPr varScale="1">
        <p:scale>
          <a:sx n="96" d="100"/>
          <a:sy n="96" d="100"/>
        </p:scale>
        <p:origin x="37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akersfieldcollege.edu/cpl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akersfieldcollege.edu/cp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75D40-BBB7-408A-87D5-9A4B7296A00F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299B092-C89B-4228-9297-A63F6CEF7984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Erica Menchaca </a:t>
          </a:r>
        </a:p>
      </dgm:t>
    </dgm:pt>
    <dgm:pt modelId="{CC2C0344-DCA0-4438-9844-9B4F05273AF5}" type="parTrans" cxnId="{039C7662-2539-4C82-AB03-AF0F58B01946}">
      <dgm:prSet/>
      <dgm:spPr/>
      <dgm:t>
        <a:bodyPr/>
        <a:lstStyle/>
        <a:p>
          <a:endParaRPr lang="en-US"/>
        </a:p>
      </dgm:t>
    </dgm:pt>
    <dgm:pt modelId="{6DFE72A0-F312-4ECD-9011-954AEF219FCE}" type="sibTrans" cxnId="{039C7662-2539-4C82-AB03-AF0F58B01946}">
      <dgm:prSet/>
      <dgm:spPr/>
      <dgm:t>
        <a:bodyPr/>
        <a:lstStyle/>
        <a:p>
          <a:endParaRPr lang="en-US"/>
        </a:p>
      </dgm:t>
    </dgm:pt>
    <dgm:pt modelId="{50F5F34D-F62E-4429-B730-FB8CB9D99FB6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Armando Trujillo </a:t>
          </a:r>
        </a:p>
      </dgm:t>
    </dgm:pt>
    <dgm:pt modelId="{2B143579-0528-4CD1-B26B-815AD1601297}" type="parTrans" cxnId="{C28DF237-873B-49C8-9AEC-D282EC9316CB}">
      <dgm:prSet/>
      <dgm:spPr/>
      <dgm:t>
        <a:bodyPr/>
        <a:lstStyle/>
        <a:p>
          <a:endParaRPr lang="en-US"/>
        </a:p>
      </dgm:t>
    </dgm:pt>
    <dgm:pt modelId="{EA115C8A-8206-4E41-9B88-3FAE6CD108B3}" type="sibTrans" cxnId="{C28DF237-873B-49C8-9AEC-D282EC9316CB}">
      <dgm:prSet/>
      <dgm:spPr/>
      <dgm:t>
        <a:bodyPr/>
        <a:lstStyle/>
        <a:p>
          <a:endParaRPr lang="en-US"/>
        </a:p>
      </dgm:t>
    </dgm:pt>
    <dgm:pt modelId="{A0872F3F-7E3F-46D7-B04E-B7C61C4AE5EE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Jenny Frank </a:t>
          </a:r>
        </a:p>
      </dgm:t>
    </dgm:pt>
    <dgm:pt modelId="{941D206F-08B1-4156-A82E-E2F198B79AE0}" type="parTrans" cxnId="{C445D9B5-28F0-45B6-8D37-E69CC2B854BE}">
      <dgm:prSet/>
      <dgm:spPr/>
      <dgm:t>
        <a:bodyPr/>
        <a:lstStyle/>
        <a:p>
          <a:endParaRPr lang="en-US"/>
        </a:p>
      </dgm:t>
    </dgm:pt>
    <dgm:pt modelId="{8454C11A-C878-41FE-9712-1BEE7B23FA3C}" type="sibTrans" cxnId="{C445D9B5-28F0-45B6-8D37-E69CC2B854BE}">
      <dgm:prSet/>
      <dgm:spPr/>
      <dgm:t>
        <a:bodyPr/>
        <a:lstStyle/>
        <a:p>
          <a:endParaRPr lang="en-US"/>
        </a:p>
      </dgm:t>
    </dgm:pt>
    <dgm:pt modelId="{99AC3C40-F60A-412C-A02C-69D47F60B45B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Dionna Doss</a:t>
          </a:r>
        </a:p>
      </dgm:t>
    </dgm:pt>
    <dgm:pt modelId="{294F8867-5168-41EE-A9FF-EE494D4CC0C5}" type="parTrans" cxnId="{28661269-8F3F-4E09-8C2D-F1617D9AD447}">
      <dgm:prSet/>
      <dgm:spPr/>
      <dgm:t>
        <a:bodyPr/>
        <a:lstStyle/>
        <a:p>
          <a:endParaRPr lang="en-US"/>
        </a:p>
      </dgm:t>
    </dgm:pt>
    <dgm:pt modelId="{8786C7C8-A020-44D7-B346-602A95D7E6A3}" type="sibTrans" cxnId="{28661269-8F3F-4E09-8C2D-F1617D9AD447}">
      <dgm:prSet/>
      <dgm:spPr/>
      <dgm:t>
        <a:bodyPr/>
        <a:lstStyle/>
        <a:p>
          <a:endParaRPr lang="en-US"/>
        </a:p>
      </dgm:t>
    </dgm:pt>
    <dgm:pt modelId="{D4D7D959-B9AA-49D8-93F1-CC2C12BAB395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Kim Nickell</a:t>
          </a:r>
        </a:p>
      </dgm:t>
    </dgm:pt>
    <dgm:pt modelId="{B3EBD84D-AEC6-49E8-860A-59F7A442F985}" type="parTrans" cxnId="{4138E31C-AA6D-4837-AC09-EC99721FDB05}">
      <dgm:prSet/>
      <dgm:spPr/>
      <dgm:t>
        <a:bodyPr/>
        <a:lstStyle/>
        <a:p>
          <a:endParaRPr lang="en-US"/>
        </a:p>
      </dgm:t>
    </dgm:pt>
    <dgm:pt modelId="{61B36463-2827-4A67-A7F5-FCD332C38F0E}" type="sibTrans" cxnId="{4138E31C-AA6D-4837-AC09-EC99721FDB05}">
      <dgm:prSet/>
      <dgm:spPr/>
      <dgm:t>
        <a:bodyPr/>
        <a:lstStyle/>
        <a:p>
          <a:endParaRPr lang="en-US"/>
        </a:p>
      </dgm:t>
    </dgm:pt>
    <dgm:pt modelId="{6A050D06-ED89-4CFD-AEF1-C3C77593BB56}">
      <dgm:prSet custT="1"/>
      <dgm:spPr/>
      <dgm:t>
        <a:bodyPr/>
        <a:lstStyle/>
        <a:p>
          <a:r>
            <a:rPr lang="en-US" sz="2000" dirty="0"/>
            <a:t>BC Professor &amp; MAP Faculty Lead</a:t>
          </a:r>
          <a:endParaRPr lang="en-US" sz="1800" dirty="0"/>
        </a:p>
      </dgm:t>
    </dgm:pt>
    <dgm:pt modelId="{FB217C57-13F3-4535-8355-3C5B701EC1E2}" type="parTrans" cxnId="{4FB8CE81-9B6D-4BD4-BE59-C0761F066A09}">
      <dgm:prSet/>
      <dgm:spPr/>
      <dgm:t>
        <a:bodyPr/>
        <a:lstStyle/>
        <a:p>
          <a:endParaRPr lang="en-US"/>
        </a:p>
      </dgm:t>
    </dgm:pt>
    <dgm:pt modelId="{2D7EA718-9A61-4E66-8186-3AB19E4BDBA2}" type="sibTrans" cxnId="{4FB8CE81-9B6D-4BD4-BE59-C0761F066A09}">
      <dgm:prSet/>
      <dgm:spPr/>
      <dgm:t>
        <a:bodyPr/>
        <a:lstStyle/>
        <a:p>
          <a:endParaRPr lang="en-US"/>
        </a:p>
      </dgm:t>
    </dgm:pt>
    <dgm:pt modelId="{F0C7ADA0-0A97-4E08-9078-05E7A8D45C87}">
      <dgm:prSet custT="1"/>
      <dgm:spPr/>
      <dgm:t>
        <a:bodyPr/>
        <a:lstStyle/>
        <a:p>
          <a:r>
            <a:rPr lang="en-US" sz="2000" dirty="0"/>
            <a:t>Manager, Veteran Services and Programs</a:t>
          </a:r>
          <a:endParaRPr lang="en-US" sz="1800" dirty="0"/>
        </a:p>
      </dgm:t>
    </dgm:pt>
    <dgm:pt modelId="{2604A6F0-516A-4146-8C46-CD3B3C8D167D}" type="parTrans" cxnId="{D11FF7DB-437D-4F6F-A64E-2EF0EBEA25E4}">
      <dgm:prSet/>
      <dgm:spPr/>
      <dgm:t>
        <a:bodyPr/>
        <a:lstStyle/>
        <a:p>
          <a:endParaRPr lang="en-US"/>
        </a:p>
      </dgm:t>
    </dgm:pt>
    <dgm:pt modelId="{A41345FC-2899-4523-AB9D-74E0254A2768}" type="sibTrans" cxnId="{D11FF7DB-437D-4F6F-A64E-2EF0EBEA25E4}">
      <dgm:prSet/>
      <dgm:spPr/>
      <dgm:t>
        <a:bodyPr/>
        <a:lstStyle/>
        <a:p>
          <a:endParaRPr lang="en-US"/>
        </a:p>
      </dgm:t>
    </dgm:pt>
    <dgm:pt modelId="{99373651-25D8-4611-8422-AF7469AF1AB9}">
      <dgm:prSet custT="1"/>
      <dgm:spPr/>
      <dgm:t>
        <a:bodyPr/>
        <a:lstStyle/>
        <a:p>
          <a:r>
            <a:rPr lang="en-US" sz="2000" dirty="0"/>
            <a:t>Educational Advisor, Veterans</a:t>
          </a:r>
          <a:endParaRPr lang="en-US" sz="1800" dirty="0"/>
        </a:p>
      </dgm:t>
    </dgm:pt>
    <dgm:pt modelId="{A034FFFD-AFE6-45B5-8815-A65D850BDE88}" type="parTrans" cxnId="{E85499C7-6098-4FCC-9A36-4903C26FA051}">
      <dgm:prSet/>
      <dgm:spPr/>
      <dgm:t>
        <a:bodyPr/>
        <a:lstStyle/>
        <a:p>
          <a:endParaRPr lang="en-US"/>
        </a:p>
      </dgm:t>
    </dgm:pt>
    <dgm:pt modelId="{2E0AEF80-BEC8-4F8D-90E6-705F53865CD7}" type="sibTrans" cxnId="{E85499C7-6098-4FCC-9A36-4903C26FA051}">
      <dgm:prSet/>
      <dgm:spPr/>
      <dgm:t>
        <a:bodyPr/>
        <a:lstStyle/>
        <a:p>
          <a:endParaRPr lang="en-US"/>
        </a:p>
      </dgm:t>
    </dgm:pt>
    <dgm:pt modelId="{FE0B0CCF-6AC5-4D6E-ACAB-B5D492BCEE39}">
      <dgm:prSet/>
      <dgm:spPr/>
      <dgm:t>
        <a:bodyPr/>
        <a:lstStyle/>
        <a:p>
          <a:r>
            <a:rPr lang="en-US" dirty="0"/>
            <a:t>Director, Academic Support Services</a:t>
          </a:r>
        </a:p>
      </dgm:t>
    </dgm:pt>
    <dgm:pt modelId="{827DF51E-B65A-4CBA-8EBD-919D34F0B7C2}" type="parTrans" cxnId="{4F00BD25-DEBE-4D08-A067-B091ED3159DE}">
      <dgm:prSet/>
      <dgm:spPr/>
      <dgm:t>
        <a:bodyPr/>
        <a:lstStyle/>
        <a:p>
          <a:endParaRPr lang="en-US"/>
        </a:p>
      </dgm:t>
    </dgm:pt>
    <dgm:pt modelId="{0FE943BE-4D83-42F3-8276-3DD4FD7E1C8E}" type="sibTrans" cxnId="{4F00BD25-DEBE-4D08-A067-B091ED3159DE}">
      <dgm:prSet/>
      <dgm:spPr/>
      <dgm:t>
        <a:bodyPr/>
        <a:lstStyle/>
        <a:p>
          <a:endParaRPr lang="en-US"/>
        </a:p>
      </dgm:t>
    </dgm:pt>
    <dgm:pt modelId="{45717462-C06D-44CF-8FE1-E86E0BC523F3}">
      <dgm:prSet/>
      <dgm:spPr/>
      <dgm:t>
        <a:bodyPr/>
        <a:lstStyle/>
        <a:p>
          <a:r>
            <a:rPr lang="en-US" dirty="0"/>
            <a:t>BC Professor, Articulation Officer, Academic Senate Vice President </a:t>
          </a:r>
        </a:p>
      </dgm:t>
    </dgm:pt>
    <dgm:pt modelId="{FF8E8AAD-1DA2-4CC0-A869-C76AA1A426B9}" type="parTrans" cxnId="{FA2F9F70-AF7F-4422-8672-6B1D18439C52}">
      <dgm:prSet/>
      <dgm:spPr/>
      <dgm:t>
        <a:bodyPr/>
        <a:lstStyle/>
        <a:p>
          <a:endParaRPr lang="en-US"/>
        </a:p>
      </dgm:t>
    </dgm:pt>
    <dgm:pt modelId="{9AB98F8D-99BE-4868-9177-0655ECBCDF78}" type="sibTrans" cxnId="{FA2F9F70-AF7F-4422-8672-6B1D18439C52}">
      <dgm:prSet/>
      <dgm:spPr/>
      <dgm:t>
        <a:bodyPr/>
        <a:lstStyle/>
        <a:p>
          <a:endParaRPr lang="en-US"/>
        </a:p>
      </dgm:t>
    </dgm:pt>
    <dgm:pt modelId="{48082C36-60E2-4C03-ADE6-8FE4AAECB220}" type="pres">
      <dgm:prSet presAssocID="{35675D40-BBB7-408A-87D5-9A4B7296A0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83A1DF-CC62-46CD-90DB-0E933DEC3483}" type="pres">
      <dgm:prSet presAssocID="{D4D7D959-B9AA-49D8-93F1-CC2C12BAB395}" presName="linNode" presStyleCnt="0"/>
      <dgm:spPr/>
    </dgm:pt>
    <dgm:pt modelId="{8D10FFAC-0364-433D-A5EF-814676A967EE}" type="pres">
      <dgm:prSet presAssocID="{D4D7D959-B9AA-49D8-93F1-CC2C12BAB395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3D630-9409-4CF2-B24B-CBCF2DFFFE36}" type="pres">
      <dgm:prSet presAssocID="{D4D7D959-B9AA-49D8-93F1-CC2C12BAB395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35A93-D585-44AB-880A-4A59EA94F661}" type="pres">
      <dgm:prSet presAssocID="{61B36463-2827-4A67-A7F5-FCD332C38F0E}" presName="sp" presStyleCnt="0"/>
      <dgm:spPr/>
    </dgm:pt>
    <dgm:pt modelId="{E991DDA3-DCA6-4E3B-B3E1-A3222B6987CE}" type="pres">
      <dgm:prSet presAssocID="{A0872F3F-7E3F-46D7-B04E-B7C61C4AE5EE}" presName="linNode" presStyleCnt="0"/>
      <dgm:spPr/>
    </dgm:pt>
    <dgm:pt modelId="{932A26A0-5A69-4D54-BCAE-7EF2C113AD7C}" type="pres">
      <dgm:prSet presAssocID="{A0872F3F-7E3F-46D7-B04E-B7C61C4AE5EE}" presName="parentText" presStyleLbl="node1" presStyleIdx="1" presStyleCnt="5" custScaleX="290343" custLinFactNeighborX="737" custLinFactNeighborY="27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A444A-69A8-41AF-9998-A81FE7DBD148}" type="pres">
      <dgm:prSet presAssocID="{A0872F3F-7E3F-46D7-B04E-B7C61C4AE5EE}" presName="descendantText" presStyleLbl="alignAccFollowNode1" presStyleIdx="1" presStyleCnt="5" custScaleX="292437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86252-6949-490F-BF3F-121B435314CE}" type="pres">
      <dgm:prSet presAssocID="{8454C11A-C878-41FE-9712-1BEE7B23FA3C}" presName="sp" presStyleCnt="0"/>
      <dgm:spPr/>
    </dgm:pt>
    <dgm:pt modelId="{30B3C43B-51FA-4D55-984D-A46C3D16D7E1}" type="pres">
      <dgm:prSet presAssocID="{3299B092-C89B-4228-9297-A63F6CEF7984}" presName="linNode" presStyleCnt="0"/>
      <dgm:spPr/>
    </dgm:pt>
    <dgm:pt modelId="{71E34558-5580-420E-88E6-7CD6E67AE9ED}" type="pres">
      <dgm:prSet presAssocID="{3299B092-C89B-4228-9297-A63F6CEF7984}" presName="parentText" presStyleLbl="node1" presStyleIdx="2" presStyleCnt="5" custScaleX="277778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71CEE-0966-41D7-86DE-51531A7A058D}" type="pres">
      <dgm:prSet presAssocID="{3299B092-C89B-4228-9297-A63F6CEF7984}" presName="descendantText" presStyleLbl="alignAccFollowNode1" presStyleIdx="2" presStyleCnt="5" custScaleX="278423" custLinFactNeighborX="-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A1F8B-BCB7-4C17-B197-A005FF7FB95A}" type="pres">
      <dgm:prSet presAssocID="{6DFE72A0-F312-4ECD-9011-954AEF219FCE}" presName="sp" presStyleCnt="0"/>
      <dgm:spPr/>
    </dgm:pt>
    <dgm:pt modelId="{CDFD9177-D58A-449F-8F89-4DE4F8C76A9D}" type="pres">
      <dgm:prSet presAssocID="{50F5F34D-F62E-4429-B730-FB8CB9D99FB6}" presName="linNode" presStyleCnt="0"/>
      <dgm:spPr/>
    </dgm:pt>
    <dgm:pt modelId="{A19C43F7-854E-4E3B-BEA5-C86E0DD4BCDD}" type="pres">
      <dgm:prSet presAssocID="{50F5F34D-F62E-4429-B730-FB8CB9D99FB6}" presName="parentText" presStyleLbl="node1" presStyleIdx="3" presStyleCnt="5" custScaleX="101609" custLinFactNeighborY="27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B454D-7459-42F4-A229-799B12B17CC0}" type="pres">
      <dgm:prSet presAssocID="{50F5F34D-F62E-4429-B730-FB8CB9D99FB6}" presName="descendantText" presStyleLbl="alignAccFollowNode1" presStyleIdx="3" presStyleCnt="5" custLinFactNeighborX="55" custLinFactNeighborY="-6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AED21-2B6E-4BBA-B33B-D017FFA840CD}" type="pres">
      <dgm:prSet presAssocID="{EA115C8A-8206-4E41-9B88-3FAE6CD108B3}" presName="sp" presStyleCnt="0"/>
      <dgm:spPr/>
    </dgm:pt>
    <dgm:pt modelId="{99BDEC80-2DE1-4E97-B5A2-D92D60E77223}" type="pres">
      <dgm:prSet presAssocID="{99AC3C40-F60A-412C-A02C-69D47F60B45B}" presName="linNode" presStyleCnt="0"/>
      <dgm:spPr/>
    </dgm:pt>
    <dgm:pt modelId="{94FC8860-DAA5-45BE-A158-F4CA61CABA10}" type="pres">
      <dgm:prSet presAssocID="{99AC3C40-F60A-412C-A02C-69D47F60B45B}" presName="parentText" presStyleLbl="node1" presStyleIdx="4" presStyleCnt="5" custScaleX="102370" custLinFactNeighborY="11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9A072-B7A1-436B-8239-52F77551C45E}" type="pres">
      <dgm:prSet presAssocID="{99AC3C40-F60A-412C-A02C-69D47F60B45B}" presName="descendantText" presStyleLbl="alignAccFollowNode1" presStyleIdx="4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525F69-2A22-40F2-896E-CDC4D9DF4ACE}" type="presOf" srcId="{F0C7ADA0-0A97-4E08-9078-05E7A8D45C87}" destId="{8DEA444A-69A8-41AF-9998-A81FE7DBD148}" srcOrd="0" destOrd="0" presId="urn:microsoft.com/office/officeart/2005/8/layout/vList5"/>
    <dgm:cxn modelId="{B36A4E30-9A75-4AB1-B085-D52910036447}" type="presOf" srcId="{A0872F3F-7E3F-46D7-B04E-B7C61C4AE5EE}" destId="{932A26A0-5A69-4D54-BCAE-7EF2C113AD7C}" srcOrd="0" destOrd="0" presId="urn:microsoft.com/office/officeart/2005/8/layout/vList5"/>
    <dgm:cxn modelId="{C28DF237-873B-49C8-9AEC-D282EC9316CB}" srcId="{35675D40-BBB7-408A-87D5-9A4B7296A00F}" destId="{50F5F34D-F62E-4429-B730-FB8CB9D99FB6}" srcOrd="3" destOrd="0" parTransId="{2B143579-0528-4CD1-B26B-815AD1601297}" sibTransId="{EA115C8A-8206-4E41-9B88-3FAE6CD108B3}"/>
    <dgm:cxn modelId="{FA2F9F70-AF7F-4422-8672-6B1D18439C52}" srcId="{3299B092-C89B-4228-9297-A63F6CEF7984}" destId="{45717462-C06D-44CF-8FE1-E86E0BC523F3}" srcOrd="0" destOrd="0" parTransId="{FF8E8AAD-1DA2-4CC0-A869-C76AA1A426B9}" sibTransId="{9AB98F8D-99BE-4868-9177-0655ECBCDF78}"/>
    <dgm:cxn modelId="{465CE2D9-A8D8-46BE-8EEA-2F18A8996CFD}" type="presOf" srcId="{35675D40-BBB7-408A-87D5-9A4B7296A00F}" destId="{48082C36-60E2-4C03-ADE6-8FE4AAECB220}" srcOrd="0" destOrd="0" presId="urn:microsoft.com/office/officeart/2005/8/layout/vList5"/>
    <dgm:cxn modelId="{C445D9B5-28F0-45B6-8D37-E69CC2B854BE}" srcId="{35675D40-BBB7-408A-87D5-9A4B7296A00F}" destId="{A0872F3F-7E3F-46D7-B04E-B7C61C4AE5EE}" srcOrd="1" destOrd="0" parTransId="{941D206F-08B1-4156-A82E-E2F198B79AE0}" sibTransId="{8454C11A-C878-41FE-9712-1BEE7B23FA3C}"/>
    <dgm:cxn modelId="{E85499C7-6098-4FCC-9A36-4903C26FA051}" srcId="{50F5F34D-F62E-4429-B730-FB8CB9D99FB6}" destId="{99373651-25D8-4611-8422-AF7469AF1AB9}" srcOrd="0" destOrd="0" parTransId="{A034FFFD-AFE6-45B5-8815-A65D850BDE88}" sibTransId="{2E0AEF80-BEC8-4F8D-90E6-705F53865CD7}"/>
    <dgm:cxn modelId="{4138E31C-AA6D-4837-AC09-EC99721FDB05}" srcId="{35675D40-BBB7-408A-87D5-9A4B7296A00F}" destId="{D4D7D959-B9AA-49D8-93F1-CC2C12BAB395}" srcOrd="0" destOrd="0" parTransId="{B3EBD84D-AEC6-49E8-860A-59F7A442F985}" sibTransId="{61B36463-2827-4A67-A7F5-FCD332C38F0E}"/>
    <dgm:cxn modelId="{010FAB03-A9D9-46D7-9A9F-50E96A3EA6E4}" type="presOf" srcId="{50F5F34D-F62E-4429-B730-FB8CB9D99FB6}" destId="{A19C43F7-854E-4E3B-BEA5-C86E0DD4BCDD}" srcOrd="0" destOrd="0" presId="urn:microsoft.com/office/officeart/2005/8/layout/vList5"/>
    <dgm:cxn modelId="{4F00BD25-DEBE-4D08-A067-B091ED3159DE}" srcId="{99AC3C40-F60A-412C-A02C-69D47F60B45B}" destId="{FE0B0CCF-6AC5-4D6E-ACAB-B5D492BCEE39}" srcOrd="0" destOrd="0" parTransId="{827DF51E-B65A-4CBA-8EBD-919D34F0B7C2}" sibTransId="{0FE943BE-4D83-42F3-8276-3DD4FD7E1C8E}"/>
    <dgm:cxn modelId="{FF5CCD4F-F627-44E1-97E2-7AD7AAD49A62}" type="presOf" srcId="{6A050D06-ED89-4CFD-AEF1-C3C77593BB56}" destId="{9243D630-9409-4CF2-B24B-CBCF2DFFFE36}" srcOrd="0" destOrd="0" presId="urn:microsoft.com/office/officeart/2005/8/layout/vList5"/>
    <dgm:cxn modelId="{7D2BD576-9CDA-4FFD-8B63-C062E932B131}" type="presOf" srcId="{D4D7D959-B9AA-49D8-93F1-CC2C12BAB395}" destId="{8D10FFAC-0364-433D-A5EF-814676A967EE}" srcOrd="0" destOrd="0" presId="urn:microsoft.com/office/officeart/2005/8/layout/vList5"/>
    <dgm:cxn modelId="{D11FF7DB-437D-4F6F-A64E-2EF0EBEA25E4}" srcId="{A0872F3F-7E3F-46D7-B04E-B7C61C4AE5EE}" destId="{F0C7ADA0-0A97-4E08-9078-05E7A8D45C87}" srcOrd="0" destOrd="0" parTransId="{2604A6F0-516A-4146-8C46-CD3B3C8D167D}" sibTransId="{A41345FC-2899-4523-AB9D-74E0254A2768}"/>
    <dgm:cxn modelId="{28661269-8F3F-4E09-8C2D-F1617D9AD447}" srcId="{35675D40-BBB7-408A-87D5-9A4B7296A00F}" destId="{99AC3C40-F60A-412C-A02C-69D47F60B45B}" srcOrd="4" destOrd="0" parTransId="{294F8867-5168-41EE-A9FF-EE494D4CC0C5}" sibTransId="{8786C7C8-A020-44D7-B346-602A95D7E6A3}"/>
    <dgm:cxn modelId="{B9BA01A7-1F1F-4F22-B2FC-47D1372553F9}" type="presOf" srcId="{FE0B0CCF-6AC5-4D6E-ACAB-B5D492BCEE39}" destId="{AD89A072-B7A1-436B-8239-52F77551C45E}" srcOrd="0" destOrd="0" presId="urn:microsoft.com/office/officeart/2005/8/layout/vList5"/>
    <dgm:cxn modelId="{039C7662-2539-4C82-AB03-AF0F58B01946}" srcId="{35675D40-BBB7-408A-87D5-9A4B7296A00F}" destId="{3299B092-C89B-4228-9297-A63F6CEF7984}" srcOrd="2" destOrd="0" parTransId="{CC2C0344-DCA0-4438-9844-9B4F05273AF5}" sibTransId="{6DFE72A0-F312-4ECD-9011-954AEF219FCE}"/>
    <dgm:cxn modelId="{F46A0E7E-C3D7-41CF-B38C-4005ABBF1E77}" type="presOf" srcId="{3299B092-C89B-4228-9297-A63F6CEF7984}" destId="{71E34558-5580-420E-88E6-7CD6E67AE9ED}" srcOrd="0" destOrd="0" presId="urn:microsoft.com/office/officeart/2005/8/layout/vList5"/>
    <dgm:cxn modelId="{7B326D2F-3F34-4F0F-9475-881B50EB4185}" type="presOf" srcId="{45717462-C06D-44CF-8FE1-E86E0BC523F3}" destId="{85071CEE-0966-41D7-86DE-51531A7A058D}" srcOrd="0" destOrd="0" presId="urn:microsoft.com/office/officeart/2005/8/layout/vList5"/>
    <dgm:cxn modelId="{4FB8CE81-9B6D-4BD4-BE59-C0761F066A09}" srcId="{D4D7D959-B9AA-49D8-93F1-CC2C12BAB395}" destId="{6A050D06-ED89-4CFD-AEF1-C3C77593BB56}" srcOrd="0" destOrd="0" parTransId="{FB217C57-13F3-4535-8355-3C5B701EC1E2}" sibTransId="{2D7EA718-9A61-4E66-8186-3AB19E4BDBA2}"/>
    <dgm:cxn modelId="{AB043A03-BD84-4188-9A3C-4BB6295B324A}" type="presOf" srcId="{99AC3C40-F60A-412C-A02C-69D47F60B45B}" destId="{94FC8860-DAA5-45BE-A158-F4CA61CABA10}" srcOrd="0" destOrd="0" presId="urn:microsoft.com/office/officeart/2005/8/layout/vList5"/>
    <dgm:cxn modelId="{4E6EAFBD-F934-40CA-9D28-4A411F88CF9B}" type="presOf" srcId="{99373651-25D8-4611-8422-AF7469AF1AB9}" destId="{42DB454D-7459-42F4-A229-799B12B17CC0}" srcOrd="0" destOrd="0" presId="urn:microsoft.com/office/officeart/2005/8/layout/vList5"/>
    <dgm:cxn modelId="{F6032AAF-F720-47ED-A3FB-78C41C25D8C0}" type="presParOf" srcId="{48082C36-60E2-4C03-ADE6-8FE4AAECB220}" destId="{E283A1DF-CC62-46CD-90DB-0E933DEC3483}" srcOrd="0" destOrd="0" presId="urn:microsoft.com/office/officeart/2005/8/layout/vList5"/>
    <dgm:cxn modelId="{2E69FA0F-FB2D-4754-A4CE-5A298C6B2D7C}" type="presParOf" srcId="{E283A1DF-CC62-46CD-90DB-0E933DEC3483}" destId="{8D10FFAC-0364-433D-A5EF-814676A967EE}" srcOrd="0" destOrd="0" presId="urn:microsoft.com/office/officeart/2005/8/layout/vList5"/>
    <dgm:cxn modelId="{4F7F0BCF-6A68-49AE-9AE5-ADFF15827CE3}" type="presParOf" srcId="{E283A1DF-CC62-46CD-90DB-0E933DEC3483}" destId="{9243D630-9409-4CF2-B24B-CBCF2DFFFE36}" srcOrd="1" destOrd="0" presId="urn:microsoft.com/office/officeart/2005/8/layout/vList5"/>
    <dgm:cxn modelId="{62BFC1A9-263C-4F00-9858-E61832FA4FA5}" type="presParOf" srcId="{48082C36-60E2-4C03-ADE6-8FE4AAECB220}" destId="{F7135A93-D585-44AB-880A-4A59EA94F661}" srcOrd="1" destOrd="0" presId="urn:microsoft.com/office/officeart/2005/8/layout/vList5"/>
    <dgm:cxn modelId="{E17CE5BD-45AB-490E-AACA-4EEAFA0D2AAE}" type="presParOf" srcId="{48082C36-60E2-4C03-ADE6-8FE4AAECB220}" destId="{E991DDA3-DCA6-4E3B-B3E1-A3222B6987CE}" srcOrd="2" destOrd="0" presId="urn:microsoft.com/office/officeart/2005/8/layout/vList5"/>
    <dgm:cxn modelId="{852140CF-0A58-425C-B9A7-9F46BE4C2050}" type="presParOf" srcId="{E991DDA3-DCA6-4E3B-B3E1-A3222B6987CE}" destId="{932A26A0-5A69-4D54-BCAE-7EF2C113AD7C}" srcOrd="0" destOrd="0" presId="urn:microsoft.com/office/officeart/2005/8/layout/vList5"/>
    <dgm:cxn modelId="{B39A0C81-E1FF-4208-9C77-CD55B06851A0}" type="presParOf" srcId="{E991DDA3-DCA6-4E3B-B3E1-A3222B6987CE}" destId="{8DEA444A-69A8-41AF-9998-A81FE7DBD148}" srcOrd="1" destOrd="0" presId="urn:microsoft.com/office/officeart/2005/8/layout/vList5"/>
    <dgm:cxn modelId="{EAAC9FC7-74BE-461F-8638-2C9D921C43D1}" type="presParOf" srcId="{48082C36-60E2-4C03-ADE6-8FE4AAECB220}" destId="{8CE86252-6949-490F-BF3F-121B435314CE}" srcOrd="3" destOrd="0" presId="urn:microsoft.com/office/officeart/2005/8/layout/vList5"/>
    <dgm:cxn modelId="{1E32E48F-57D0-498A-88BD-AF26E69F4CDE}" type="presParOf" srcId="{48082C36-60E2-4C03-ADE6-8FE4AAECB220}" destId="{30B3C43B-51FA-4D55-984D-A46C3D16D7E1}" srcOrd="4" destOrd="0" presId="urn:microsoft.com/office/officeart/2005/8/layout/vList5"/>
    <dgm:cxn modelId="{EC228E46-3673-45E9-B769-787A727ECA95}" type="presParOf" srcId="{30B3C43B-51FA-4D55-984D-A46C3D16D7E1}" destId="{71E34558-5580-420E-88E6-7CD6E67AE9ED}" srcOrd="0" destOrd="0" presId="urn:microsoft.com/office/officeart/2005/8/layout/vList5"/>
    <dgm:cxn modelId="{DAC1C902-322F-4BDF-9A91-CE7CF6253FB8}" type="presParOf" srcId="{30B3C43B-51FA-4D55-984D-A46C3D16D7E1}" destId="{85071CEE-0966-41D7-86DE-51531A7A058D}" srcOrd="1" destOrd="0" presId="urn:microsoft.com/office/officeart/2005/8/layout/vList5"/>
    <dgm:cxn modelId="{46983573-0BEA-4334-BF2B-0162699DE3E3}" type="presParOf" srcId="{48082C36-60E2-4C03-ADE6-8FE4AAECB220}" destId="{2D1A1F8B-BCB7-4C17-B197-A005FF7FB95A}" srcOrd="5" destOrd="0" presId="urn:microsoft.com/office/officeart/2005/8/layout/vList5"/>
    <dgm:cxn modelId="{7CCABF38-8C23-45E1-8DAD-39172E463497}" type="presParOf" srcId="{48082C36-60E2-4C03-ADE6-8FE4AAECB220}" destId="{CDFD9177-D58A-449F-8F89-4DE4F8C76A9D}" srcOrd="6" destOrd="0" presId="urn:microsoft.com/office/officeart/2005/8/layout/vList5"/>
    <dgm:cxn modelId="{400763ED-E5B6-4D6D-A71E-BCA6884EBF76}" type="presParOf" srcId="{CDFD9177-D58A-449F-8F89-4DE4F8C76A9D}" destId="{A19C43F7-854E-4E3B-BEA5-C86E0DD4BCDD}" srcOrd="0" destOrd="0" presId="urn:microsoft.com/office/officeart/2005/8/layout/vList5"/>
    <dgm:cxn modelId="{1A492A46-E501-4D4C-A8C3-107FE4FE7F00}" type="presParOf" srcId="{CDFD9177-D58A-449F-8F89-4DE4F8C76A9D}" destId="{42DB454D-7459-42F4-A229-799B12B17CC0}" srcOrd="1" destOrd="0" presId="urn:microsoft.com/office/officeart/2005/8/layout/vList5"/>
    <dgm:cxn modelId="{A01755AD-27F4-4CE0-ADA2-CA3C34E69F86}" type="presParOf" srcId="{48082C36-60E2-4C03-ADE6-8FE4AAECB220}" destId="{C3CAED21-2B6E-4BBA-B33B-D017FFA840CD}" srcOrd="7" destOrd="0" presId="urn:microsoft.com/office/officeart/2005/8/layout/vList5"/>
    <dgm:cxn modelId="{D5826D6A-B6A4-4A95-B855-C16E3C010804}" type="presParOf" srcId="{48082C36-60E2-4C03-ADE6-8FE4AAECB220}" destId="{99BDEC80-2DE1-4E97-B5A2-D92D60E77223}" srcOrd="8" destOrd="0" presId="urn:microsoft.com/office/officeart/2005/8/layout/vList5"/>
    <dgm:cxn modelId="{68234C96-614A-4A2A-9CF6-2C4B0409655D}" type="presParOf" srcId="{99BDEC80-2DE1-4E97-B5A2-D92D60E77223}" destId="{94FC8860-DAA5-45BE-A158-F4CA61CABA10}" srcOrd="0" destOrd="0" presId="urn:microsoft.com/office/officeart/2005/8/layout/vList5"/>
    <dgm:cxn modelId="{4239E9D9-865D-4C1F-A1EA-7D27A6BF338B}" type="presParOf" srcId="{99BDEC80-2DE1-4E97-B5A2-D92D60E77223}" destId="{AD89A072-B7A1-436B-8239-52F77551C45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675D40-BBB7-408A-87D5-9A4B7296A00F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746617-CEF1-4751-A174-19EE698AC06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CPL</a:t>
          </a:r>
        </a:p>
      </dgm:t>
    </dgm:pt>
    <dgm:pt modelId="{EDD356AF-1F6F-4FAA-9D2D-4C018A71E7BF}" type="parTrans" cxnId="{826784B8-E44A-4C93-A9BC-ADF70C9A35B1}">
      <dgm:prSet/>
      <dgm:spPr/>
      <dgm:t>
        <a:bodyPr/>
        <a:lstStyle/>
        <a:p>
          <a:endParaRPr lang="en-US"/>
        </a:p>
      </dgm:t>
    </dgm:pt>
    <dgm:pt modelId="{D05F54EF-8920-45F4-B089-8EFBF59BC7E4}" type="sibTrans" cxnId="{826784B8-E44A-4C93-A9BC-ADF70C9A35B1}">
      <dgm:prSet/>
      <dgm:spPr/>
      <dgm:t>
        <a:bodyPr/>
        <a:lstStyle/>
        <a:p>
          <a:endParaRPr lang="en-US"/>
        </a:p>
      </dgm:t>
    </dgm:pt>
    <dgm:pt modelId="{BDA62AC2-66CA-40CE-8646-313E10DEF8A0}">
      <dgm:prSet/>
      <dgm:spPr/>
      <dgm:t>
        <a:bodyPr/>
        <a:lstStyle/>
        <a:p>
          <a:r>
            <a:rPr lang="en-US" dirty="0"/>
            <a:t>College credit awarded for validated college-level skills and knowledge gained outside of a college classroom</a:t>
          </a:r>
        </a:p>
      </dgm:t>
    </dgm:pt>
    <dgm:pt modelId="{7A4B8066-F4D6-41FE-AC5D-803DD8C49091}" type="parTrans" cxnId="{9989C79E-7653-49A0-9148-6DFAAAB57E26}">
      <dgm:prSet/>
      <dgm:spPr/>
      <dgm:t>
        <a:bodyPr/>
        <a:lstStyle/>
        <a:p>
          <a:endParaRPr lang="en-US"/>
        </a:p>
      </dgm:t>
    </dgm:pt>
    <dgm:pt modelId="{83F5FD09-1965-4022-9218-0A618AC19657}" type="sibTrans" cxnId="{9989C79E-7653-49A0-9148-6DFAAAB57E26}">
      <dgm:prSet/>
      <dgm:spPr/>
      <dgm:t>
        <a:bodyPr/>
        <a:lstStyle/>
        <a:p>
          <a:endParaRPr lang="en-US"/>
        </a:p>
      </dgm:t>
    </dgm:pt>
    <dgm:pt modelId="{3299B092-C89B-4228-9297-A63F6CEF7984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CCR Title 5 §55050</a:t>
          </a:r>
        </a:p>
      </dgm:t>
    </dgm:pt>
    <dgm:pt modelId="{CC2C0344-DCA0-4438-9844-9B4F05273AF5}" type="parTrans" cxnId="{039C7662-2539-4C82-AB03-AF0F58B01946}">
      <dgm:prSet/>
      <dgm:spPr/>
      <dgm:t>
        <a:bodyPr/>
        <a:lstStyle/>
        <a:p>
          <a:endParaRPr lang="en-US"/>
        </a:p>
      </dgm:t>
    </dgm:pt>
    <dgm:pt modelId="{6DFE72A0-F312-4ECD-9011-954AEF219FCE}" type="sibTrans" cxnId="{039C7662-2539-4C82-AB03-AF0F58B01946}">
      <dgm:prSet/>
      <dgm:spPr/>
      <dgm:t>
        <a:bodyPr/>
        <a:lstStyle/>
        <a:p>
          <a:endParaRPr lang="en-US"/>
        </a:p>
      </dgm:t>
    </dgm:pt>
    <dgm:pt modelId="{A85FCBA8-F587-4413-80D9-70AE38D6B50E}">
      <dgm:prSet/>
      <dgm:spPr/>
      <dgm:t>
        <a:bodyPr/>
        <a:lstStyle/>
        <a:p>
          <a:r>
            <a:rPr lang="en-US" dirty="0"/>
            <a:t>BOT approved November 2020</a:t>
          </a:r>
        </a:p>
      </dgm:t>
    </dgm:pt>
    <dgm:pt modelId="{32EE1135-0562-4E75-87BE-FEA41F69A80D}" type="parTrans" cxnId="{6F579177-EDBA-4D8F-97F4-33CEF46725B2}">
      <dgm:prSet/>
      <dgm:spPr/>
      <dgm:t>
        <a:bodyPr/>
        <a:lstStyle/>
        <a:p>
          <a:endParaRPr lang="en-US"/>
        </a:p>
      </dgm:t>
    </dgm:pt>
    <dgm:pt modelId="{1301447D-89D5-4EBF-AF43-D53D4E5EB57F}" type="sibTrans" cxnId="{6F579177-EDBA-4D8F-97F4-33CEF46725B2}">
      <dgm:prSet/>
      <dgm:spPr/>
      <dgm:t>
        <a:bodyPr/>
        <a:lstStyle/>
        <a:p>
          <a:endParaRPr lang="en-US"/>
        </a:p>
      </dgm:t>
    </dgm:pt>
    <dgm:pt modelId="{50F5F34D-F62E-4429-B730-FB8CB9D99FB6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Supports</a:t>
          </a:r>
          <a:r>
            <a:rPr lang="en-US" sz="1800" b="1" dirty="0"/>
            <a:t> </a:t>
          </a:r>
          <a:endParaRPr lang="en-US" sz="1800" dirty="0"/>
        </a:p>
      </dgm:t>
    </dgm:pt>
    <dgm:pt modelId="{2B143579-0528-4CD1-B26B-815AD1601297}" type="parTrans" cxnId="{C28DF237-873B-49C8-9AEC-D282EC9316CB}">
      <dgm:prSet/>
      <dgm:spPr/>
      <dgm:t>
        <a:bodyPr/>
        <a:lstStyle/>
        <a:p>
          <a:endParaRPr lang="en-US"/>
        </a:p>
      </dgm:t>
    </dgm:pt>
    <dgm:pt modelId="{EA115C8A-8206-4E41-9B88-3FAE6CD108B3}" type="sibTrans" cxnId="{C28DF237-873B-49C8-9AEC-D282EC9316CB}">
      <dgm:prSet/>
      <dgm:spPr/>
      <dgm:t>
        <a:bodyPr/>
        <a:lstStyle/>
        <a:p>
          <a:endParaRPr lang="en-US"/>
        </a:p>
      </dgm:t>
    </dgm:pt>
    <dgm:pt modelId="{2015F232-9EF9-4AF2-9981-3759AB900F2A}">
      <dgm:prSet/>
      <dgm:spPr/>
      <dgm:t>
        <a:bodyPr/>
        <a:lstStyle/>
        <a:p>
          <a:r>
            <a:rPr lang="en-US" dirty="0"/>
            <a:t>Student Equity</a:t>
          </a:r>
        </a:p>
      </dgm:t>
    </dgm:pt>
    <dgm:pt modelId="{9A9A450C-73C7-4F2F-A190-212A4C57E9DC}" type="parTrans" cxnId="{ECDED354-7D86-40A4-AA4C-C397BE8D401E}">
      <dgm:prSet/>
      <dgm:spPr/>
      <dgm:t>
        <a:bodyPr/>
        <a:lstStyle/>
        <a:p>
          <a:endParaRPr lang="en-US"/>
        </a:p>
      </dgm:t>
    </dgm:pt>
    <dgm:pt modelId="{948003EC-236B-4904-897C-7FEC17496E25}" type="sibTrans" cxnId="{ECDED354-7D86-40A4-AA4C-C397BE8D401E}">
      <dgm:prSet/>
      <dgm:spPr/>
      <dgm:t>
        <a:bodyPr/>
        <a:lstStyle/>
        <a:p>
          <a:endParaRPr lang="en-US"/>
        </a:p>
      </dgm:t>
    </dgm:pt>
    <dgm:pt modelId="{403D23B7-6E31-4F30-A6CF-8B1478309BF8}">
      <dgm:prSet/>
      <dgm:spPr/>
      <dgm:t>
        <a:bodyPr/>
        <a:lstStyle/>
        <a:p>
          <a:r>
            <a:rPr lang="en-US" dirty="0"/>
            <a:t>CCCCO Vision for Success</a:t>
          </a:r>
        </a:p>
      </dgm:t>
    </dgm:pt>
    <dgm:pt modelId="{9A398386-914F-4C56-9F61-97C830F91EF1}" type="parTrans" cxnId="{E77E5CF5-CB8A-4509-B807-16A2C77B7FC4}">
      <dgm:prSet/>
      <dgm:spPr/>
      <dgm:t>
        <a:bodyPr/>
        <a:lstStyle/>
        <a:p>
          <a:endParaRPr lang="en-US"/>
        </a:p>
      </dgm:t>
    </dgm:pt>
    <dgm:pt modelId="{F8019B6A-D865-4597-BBC3-AF0636EA993F}" type="sibTrans" cxnId="{E77E5CF5-CB8A-4509-B807-16A2C77B7FC4}">
      <dgm:prSet/>
      <dgm:spPr/>
      <dgm:t>
        <a:bodyPr/>
        <a:lstStyle/>
        <a:p>
          <a:endParaRPr lang="en-US"/>
        </a:p>
      </dgm:t>
    </dgm:pt>
    <dgm:pt modelId="{6BEB262D-9F6E-4716-8206-EF12E92A2872}">
      <dgm:prSet/>
      <dgm:spPr/>
      <dgm:t>
        <a:bodyPr/>
        <a:lstStyle/>
        <a:p>
          <a:r>
            <a:rPr lang="en-US" dirty="0"/>
            <a:t>Guided Pathways</a:t>
          </a:r>
        </a:p>
      </dgm:t>
    </dgm:pt>
    <dgm:pt modelId="{DB503DFE-EB6D-40BD-B432-C04FB2C1448A}" type="parTrans" cxnId="{CD668125-2A8E-4D77-BEAF-FB76783318F7}">
      <dgm:prSet/>
      <dgm:spPr/>
      <dgm:t>
        <a:bodyPr/>
        <a:lstStyle/>
        <a:p>
          <a:endParaRPr lang="en-US"/>
        </a:p>
      </dgm:t>
    </dgm:pt>
    <dgm:pt modelId="{EAEE823F-E203-42B6-AFE9-EB0907610F8B}" type="sibTrans" cxnId="{CD668125-2A8E-4D77-BEAF-FB76783318F7}">
      <dgm:prSet/>
      <dgm:spPr/>
      <dgm:t>
        <a:bodyPr/>
        <a:lstStyle/>
        <a:p>
          <a:endParaRPr lang="en-US"/>
        </a:p>
      </dgm:t>
    </dgm:pt>
    <dgm:pt modelId="{3CE81117-C11F-4C76-B51D-3D3E2CF15177}">
      <dgm:prSet/>
      <dgm:spPr/>
      <dgm:t>
        <a:bodyPr/>
        <a:lstStyle/>
        <a:p>
          <a:r>
            <a:rPr lang="en-US" dirty="0"/>
            <a:t>Student Centered Funding Formula</a:t>
          </a:r>
        </a:p>
      </dgm:t>
    </dgm:pt>
    <dgm:pt modelId="{AFEDCE89-548D-42E2-8472-60E4A9F16DA9}" type="parTrans" cxnId="{84FE7005-FC5B-45E9-9C05-302FB6CAACFD}">
      <dgm:prSet/>
      <dgm:spPr/>
      <dgm:t>
        <a:bodyPr/>
        <a:lstStyle/>
        <a:p>
          <a:endParaRPr lang="en-US"/>
        </a:p>
      </dgm:t>
    </dgm:pt>
    <dgm:pt modelId="{B4ED2C77-87F9-4A73-B2F5-0451C3BBF802}" type="sibTrans" cxnId="{84FE7005-FC5B-45E9-9C05-302FB6CAACFD}">
      <dgm:prSet/>
      <dgm:spPr/>
      <dgm:t>
        <a:bodyPr/>
        <a:lstStyle/>
        <a:p>
          <a:endParaRPr lang="en-US"/>
        </a:p>
      </dgm:t>
    </dgm:pt>
    <dgm:pt modelId="{5630A102-B12D-4497-9560-3CB2D9C3E16E}">
      <dgm:prSet/>
      <dgm:spPr/>
      <dgm:t>
        <a:bodyPr/>
        <a:lstStyle/>
        <a:p>
          <a:r>
            <a:rPr lang="en-US" dirty="0"/>
            <a:t>Adopt and Implement policies by December 31, 2020</a:t>
          </a:r>
        </a:p>
      </dgm:t>
    </dgm:pt>
    <dgm:pt modelId="{E355AAD2-6899-49F6-9CA2-89D924C94491}" type="parTrans" cxnId="{E5D2FF70-9DC4-4736-8A54-583F5D518E28}">
      <dgm:prSet/>
      <dgm:spPr/>
      <dgm:t>
        <a:bodyPr/>
        <a:lstStyle/>
        <a:p>
          <a:endParaRPr lang="en-US"/>
        </a:p>
      </dgm:t>
    </dgm:pt>
    <dgm:pt modelId="{CA2830AE-D422-41B3-9A23-618973447658}" type="sibTrans" cxnId="{E5D2FF70-9DC4-4736-8A54-583F5D518E28}">
      <dgm:prSet/>
      <dgm:spPr/>
      <dgm:t>
        <a:bodyPr/>
        <a:lstStyle/>
        <a:p>
          <a:endParaRPr lang="en-US"/>
        </a:p>
      </dgm:t>
    </dgm:pt>
    <dgm:pt modelId="{48082C36-60E2-4C03-ADE6-8FE4AAECB220}" type="pres">
      <dgm:prSet presAssocID="{35675D40-BBB7-408A-87D5-9A4B7296A0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C35559-DB3B-4C30-944B-4FEBD71BFDA9}" type="pres">
      <dgm:prSet presAssocID="{A9746617-CEF1-4751-A174-19EE698AC067}" presName="linNode" presStyleCnt="0"/>
      <dgm:spPr/>
    </dgm:pt>
    <dgm:pt modelId="{7FB4F16F-C172-468A-B210-ECA47ABA716E}" type="pres">
      <dgm:prSet presAssocID="{A9746617-CEF1-4751-A174-19EE698AC06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4775F-27FC-49CA-AC16-C0CA23D0F45D}" type="pres">
      <dgm:prSet presAssocID="{A9746617-CEF1-4751-A174-19EE698AC067}" presName="descendantText" presStyleLbl="alignAccFollowNode1" presStyleIdx="0" presStyleCnt="3" custLinFactNeighborY="2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56EBE-816E-4EFB-8B0C-56D49519E3A7}" type="pres">
      <dgm:prSet presAssocID="{D05F54EF-8920-45F4-B089-8EFBF59BC7E4}" presName="sp" presStyleCnt="0"/>
      <dgm:spPr/>
    </dgm:pt>
    <dgm:pt modelId="{30B3C43B-51FA-4D55-984D-A46C3D16D7E1}" type="pres">
      <dgm:prSet presAssocID="{3299B092-C89B-4228-9297-A63F6CEF7984}" presName="linNode" presStyleCnt="0"/>
      <dgm:spPr/>
    </dgm:pt>
    <dgm:pt modelId="{71E34558-5580-420E-88E6-7CD6E67AE9ED}" type="pres">
      <dgm:prSet presAssocID="{3299B092-C89B-4228-9297-A63F6CEF7984}" presName="parentText" presStyleLbl="node1" presStyleIdx="1" presStyleCnt="3" custLinFactNeighborY="-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88BB6-3EEF-4444-9D76-1FAE92A5ACAC}" type="pres">
      <dgm:prSet presAssocID="{3299B092-C89B-4228-9297-A63F6CEF7984}" presName="descendantText" presStyleLbl="alignAccFollowNode1" presStyleIdx="1" presStyleCnt="3" custLinFactNeighborX="-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A1F8B-BCB7-4C17-B197-A005FF7FB95A}" type="pres">
      <dgm:prSet presAssocID="{6DFE72A0-F312-4ECD-9011-954AEF219FCE}" presName="sp" presStyleCnt="0"/>
      <dgm:spPr/>
    </dgm:pt>
    <dgm:pt modelId="{CDFD9177-D58A-449F-8F89-4DE4F8C76A9D}" type="pres">
      <dgm:prSet presAssocID="{50F5F34D-F62E-4429-B730-FB8CB9D99FB6}" presName="linNode" presStyleCnt="0"/>
      <dgm:spPr/>
    </dgm:pt>
    <dgm:pt modelId="{A19C43F7-854E-4E3B-BEA5-C86E0DD4BCDD}" type="pres">
      <dgm:prSet presAssocID="{50F5F34D-F62E-4429-B730-FB8CB9D99FB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D6880-AC85-4427-BFFC-C1DD14F6F062}" type="pres">
      <dgm:prSet presAssocID="{50F5F34D-F62E-4429-B730-FB8CB9D99FB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DF237-873B-49C8-9AEC-D282EC9316CB}" srcId="{35675D40-BBB7-408A-87D5-9A4B7296A00F}" destId="{50F5F34D-F62E-4429-B730-FB8CB9D99FB6}" srcOrd="2" destOrd="0" parTransId="{2B143579-0528-4CD1-B26B-815AD1601297}" sibTransId="{EA115C8A-8206-4E41-9B88-3FAE6CD108B3}"/>
    <dgm:cxn modelId="{09D30DF2-B8BE-4358-8396-C4DE4579F073}" type="presOf" srcId="{BDA62AC2-66CA-40CE-8646-313E10DEF8A0}" destId="{83C4775F-27FC-49CA-AC16-C0CA23D0F45D}" srcOrd="0" destOrd="0" presId="urn:microsoft.com/office/officeart/2005/8/layout/vList5"/>
    <dgm:cxn modelId="{5F8393F1-12FB-4D28-AAD9-12DA2D9D62D9}" type="presOf" srcId="{A9746617-CEF1-4751-A174-19EE698AC067}" destId="{7FB4F16F-C172-468A-B210-ECA47ABA716E}" srcOrd="0" destOrd="0" presId="urn:microsoft.com/office/officeart/2005/8/layout/vList5"/>
    <dgm:cxn modelId="{9989C79E-7653-49A0-9148-6DFAAAB57E26}" srcId="{A9746617-CEF1-4751-A174-19EE698AC067}" destId="{BDA62AC2-66CA-40CE-8646-313E10DEF8A0}" srcOrd="0" destOrd="0" parTransId="{7A4B8066-F4D6-41FE-AC5D-803DD8C49091}" sibTransId="{83F5FD09-1965-4022-9218-0A618AC19657}"/>
    <dgm:cxn modelId="{010FAB03-A9D9-46D7-9A9F-50E96A3EA6E4}" type="presOf" srcId="{50F5F34D-F62E-4429-B730-FB8CB9D99FB6}" destId="{A19C43F7-854E-4E3B-BEA5-C86E0DD4BCDD}" srcOrd="0" destOrd="0" presId="urn:microsoft.com/office/officeart/2005/8/layout/vList5"/>
    <dgm:cxn modelId="{F1362FF0-2492-4F39-A6C4-B49D30AB501C}" type="presOf" srcId="{3CE81117-C11F-4C76-B51D-3D3E2CF15177}" destId="{203D6880-AC85-4427-BFFC-C1DD14F6F062}" srcOrd="0" destOrd="3" presId="urn:microsoft.com/office/officeart/2005/8/layout/vList5"/>
    <dgm:cxn modelId="{6642509A-A279-4701-AEDF-B7B6070D30E2}" type="presOf" srcId="{6BEB262D-9F6E-4716-8206-EF12E92A2872}" destId="{203D6880-AC85-4427-BFFC-C1DD14F6F062}" srcOrd="0" destOrd="2" presId="urn:microsoft.com/office/officeart/2005/8/layout/vList5"/>
    <dgm:cxn modelId="{E77E5CF5-CB8A-4509-B807-16A2C77B7FC4}" srcId="{50F5F34D-F62E-4429-B730-FB8CB9D99FB6}" destId="{403D23B7-6E31-4F30-A6CF-8B1478309BF8}" srcOrd="1" destOrd="0" parTransId="{9A398386-914F-4C56-9F61-97C830F91EF1}" sibTransId="{F8019B6A-D865-4597-BBC3-AF0636EA993F}"/>
    <dgm:cxn modelId="{826784B8-E44A-4C93-A9BC-ADF70C9A35B1}" srcId="{35675D40-BBB7-408A-87D5-9A4B7296A00F}" destId="{A9746617-CEF1-4751-A174-19EE698AC067}" srcOrd="0" destOrd="0" parTransId="{EDD356AF-1F6F-4FAA-9D2D-4C018A71E7BF}" sibTransId="{D05F54EF-8920-45F4-B089-8EFBF59BC7E4}"/>
    <dgm:cxn modelId="{D1009760-F513-4974-A708-3BF561F5AF4A}" type="presOf" srcId="{2015F232-9EF9-4AF2-9981-3759AB900F2A}" destId="{203D6880-AC85-4427-BFFC-C1DD14F6F062}" srcOrd="0" destOrd="0" presId="urn:microsoft.com/office/officeart/2005/8/layout/vList5"/>
    <dgm:cxn modelId="{465CE2D9-A8D8-46BE-8EEA-2F18A8996CFD}" type="presOf" srcId="{35675D40-BBB7-408A-87D5-9A4B7296A00F}" destId="{48082C36-60E2-4C03-ADE6-8FE4AAECB220}" srcOrd="0" destOrd="0" presId="urn:microsoft.com/office/officeart/2005/8/layout/vList5"/>
    <dgm:cxn modelId="{84FE7005-FC5B-45E9-9C05-302FB6CAACFD}" srcId="{50F5F34D-F62E-4429-B730-FB8CB9D99FB6}" destId="{3CE81117-C11F-4C76-B51D-3D3E2CF15177}" srcOrd="3" destOrd="0" parTransId="{AFEDCE89-548D-42E2-8472-60E4A9F16DA9}" sibTransId="{B4ED2C77-87F9-4A73-B2F5-0451C3BBF802}"/>
    <dgm:cxn modelId="{6F579177-EDBA-4D8F-97F4-33CEF46725B2}" srcId="{3299B092-C89B-4228-9297-A63F6CEF7984}" destId="{A85FCBA8-F587-4413-80D9-70AE38D6B50E}" srcOrd="0" destOrd="0" parTransId="{32EE1135-0562-4E75-87BE-FEA41F69A80D}" sibTransId="{1301447D-89D5-4EBF-AF43-D53D4E5EB57F}"/>
    <dgm:cxn modelId="{90AFF6CA-12F3-4F9D-B2F4-34C1D4B74CF8}" type="presOf" srcId="{5630A102-B12D-4497-9560-3CB2D9C3E16E}" destId="{CE888BB6-3EEF-4444-9D76-1FAE92A5ACAC}" srcOrd="0" destOrd="1" presId="urn:microsoft.com/office/officeart/2005/8/layout/vList5"/>
    <dgm:cxn modelId="{F46A0E7E-C3D7-41CF-B38C-4005ABBF1E77}" type="presOf" srcId="{3299B092-C89B-4228-9297-A63F6CEF7984}" destId="{71E34558-5580-420E-88E6-7CD6E67AE9ED}" srcOrd="0" destOrd="0" presId="urn:microsoft.com/office/officeart/2005/8/layout/vList5"/>
    <dgm:cxn modelId="{8628C547-5622-44D4-83D1-A0D5544F1EE0}" type="presOf" srcId="{A85FCBA8-F587-4413-80D9-70AE38D6B50E}" destId="{CE888BB6-3EEF-4444-9D76-1FAE92A5ACAC}" srcOrd="0" destOrd="0" presId="urn:microsoft.com/office/officeart/2005/8/layout/vList5"/>
    <dgm:cxn modelId="{ECDED354-7D86-40A4-AA4C-C397BE8D401E}" srcId="{50F5F34D-F62E-4429-B730-FB8CB9D99FB6}" destId="{2015F232-9EF9-4AF2-9981-3759AB900F2A}" srcOrd="0" destOrd="0" parTransId="{9A9A450C-73C7-4F2F-A190-212A4C57E9DC}" sibTransId="{948003EC-236B-4904-897C-7FEC17496E25}"/>
    <dgm:cxn modelId="{E5D2FF70-9DC4-4736-8A54-583F5D518E28}" srcId="{3299B092-C89B-4228-9297-A63F6CEF7984}" destId="{5630A102-B12D-4497-9560-3CB2D9C3E16E}" srcOrd="1" destOrd="0" parTransId="{E355AAD2-6899-49F6-9CA2-89D924C94491}" sibTransId="{CA2830AE-D422-41B3-9A23-618973447658}"/>
    <dgm:cxn modelId="{CD668125-2A8E-4D77-BEAF-FB76783318F7}" srcId="{50F5F34D-F62E-4429-B730-FB8CB9D99FB6}" destId="{6BEB262D-9F6E-4716-8206-EF12E92A2872}" srcOrd="2" destOrd="0" parTransId="{DB503DFE-EB6D-40BD-B432-C04FB2C1448A}" sibTransId="{EAEE823F-E203-42B6-AFE9-EB0907610F8B}"/>
    <dgm:cxn modelId="{039C7662-2539-4C82-AB03-AF0F58B01946}" srcId="{35675D40-BBB7-408A-87D5-9A4B7296A00F}" destId="{3299B092-C89B-4228-9297-A63F6CEF7984}" srcOrd="1" destOrd="0" parTransId="{CC2C0344-DCA0-4438-9844-9B4F05273AF5}" sibTransId="{6DFE72A0-F312-4ECD-9011-954AEF219FCE}"/>
    <dgm:cxn modelId="{0F2F2E0E-1520-49E8-B646-F653D79B1C9E}" type="presOf" srcId="{403D23B7-6E31-4F30-A6CF-8B1478309BF8}" destId="{203D6880-AC85-4427-BFFC-C1DD14F6F062}" srcOrd="0" destOrd="1" presId="urn:microsoft.com/office/officeart/2005/8/layout/vList5"/>
    <dgm:cxn modelId="{52B8A38D-1DBA-4962-A6E4-010BB4DFFD94}" type="presParOf" srcId="{48082C36-60E2-4C03-ADE6-8FE4AAECB220}" destId="{1AC35559-DB3B-4C30-944B-4FEBD71BFDA9}" srcOrd="0" destOrd="0" presId="urn:microsoft.com/office/officeart/2005/8/layout/vList5"/>
    <dgm:cxn modelId="{7F4B6CF4-A567-40AB-A26C-DDA00DA0DF22}" type="presParOf" srcId="{1AC35559-DB3B-4C30-944B-4FEBD71BFDA9}" destId="{7FB4F16F-C172-468A-B210-ECA47ABA716E}" srcOrd="0" destOrd="0" presId="urn:microsoft.com/office/officeart/2005/8/layout/vList5"/>
    <dgm:cxn modelId="{BD7C1CEE-3074-47ED-8474-F64835AA6762}" type="presParOf" srcId="{1AC35559-DB3B-4C30-944B-4FEBD71BFDA9}" destId="{83C4775F-27FC-49CA-AC16-C0CA23D0F45D}" srcOrd="1" destOrd="0" presId="urn:microsoft.com/office/officeart/2005/8/layout/vList5"/>
    <dgm:cxn modelId="{16126189-2674-42A4-A630-5B9D3826E23C}" type="presParOf" srcId="{48082C36-60E2-4C03-ADE6-8FE4AAECB220}" destId="{F5056EBE-816E-4EFB-8B0C-56D49519E3A7}" srcOrd="1" destOrd="0" presId="urn:microsoft.com/office/officeart/2005/8/layout/vList5"/>
    <dgm:cxn modelId="{1E32E48F-57D0-498A-88BD-AF26E69F4CDE}" type="presParOf" srcId="{48082C36-60E2-4C03-ADE6-8FE4AAECB220}" destId="{30B3C43B-51FA-4D55-984D-A46C3D16D7E1}" srcOrd="2" destOrd="0" presId="urn:microsoft.com/office/officeart/2005/8/layout/vList5"/>
    <dgm:cxn modelId="{EC228E46-3673-45E9-B769-787A727ECA95}" type="presParOf" srcId="{30B3C43B-51FA-4D55-984D-A46C3D16D7E1}" destId="{71E34558-5580-420E-88E6-7CD6E67AE9ED}" srcOrd="0" destOrd="0" presId="urn:microsoft.com/office/officeart/2005/8/layout/vList5"/>
    <dgm:cxn modelId="{95231BA0-812A-40C4-AB24-D408089BF935}" type="presParOf" srcId="{30B3C43B-51FA-4D55-984D-A46C3D16D7E1}" destId="{CE888BB6-3EEF-4444-9D76-1FAE92A5ACAC}" srcOrd="1" destOrd="0" presId="urn:microsoft.com/office/officeart/2005/8/layout/vList5"/>
    <dgm:cxn modelId="{46983573-0BEA-4334-BF2B-0162699DE3E3}" type="presParOf" srcId="{48082C36-60E2-4C03-ADE6-8FE4AAECB220}" destId="{2D1A1F8B-BCB7-4C17-B197-A005FF7FB95A}" srcOrd="3" destOrd="0" presId="urn:microsoft.com/office/officeart/2005/8/layout/vList5"/>
    <dgm:cxn modelId="{7CCABF38-8C23-45E1-8DAD-39172E463497}" type="presParOf" srcId="{48082C36-60E2-4C03-ADE6-8FE4AAECB220}" destId="{CDFD9177-D58A-449F-8F89-4DE4F8C76A9D}" srcOrd="4" destOrd="0" presId="urn:microsoft.com/office/officeart/2005/8/layout/vList5"/>
    <dgm:cxn modelId="{400763ED-E5B6-4D6D-A71E-BCA6884EBF76}" type="presParOf" srcId="{CDFD9177-D58A-449F-8F89-4DE4F8C76A9D}" destId="{A19C43F7-854E-4E3B-BEA5-C86E0DD4BCDD}" srcOrd="0" destOrd="0" presId="urn:microsoft.com/office/officeart/2005/8/layout/vList5"/>
    <dgm:cxn modelId="{EE9A8A8C-B664-46DA-8626-0F3E6956AC7B}" type="presParOf" srcId="{CDFD9177-D58A-449F-8F89-4DE4F8C76A9D}" destId="{203D6880-AC85-4427-BFFC-C1DD14F6F0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7FD726-DC8D-40CB-9D1A-D3DD8C63D40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79F58F-F968-468B-B6EE-4C313CBA9A96}">
      <dgm:prSet custT="1"/>
      <dgm:spPr/>
      <dgm:t>
        <a:bodyPr/>
        <a:lstStyle/>
        <a:p>
          <a:endParaRPr lang="en-US" sz="1900" b="1" dirty="0">
            <a:solidFill>
              <a:schemeClr val="tx1"/>
            </a:solidFill>
          </a:endParaRPr>
        </a:p>
      </dgm:t>
    </dgm:pt>
    <dgm:pt modelId="{F66EB16D-0067-45B7-AE18-0E1A19FBB41F}" type="parTrans" cxnId="{1D6A7128-A6D5-4A0B-9A9F-59E1D022E8ED}">
      <dgm:prSet/>
      <dgm:spPr/>
      <dgm:t>
        <a:bodyPr/>
        <a:lstStyle/>
        <a:p>
          <a:endParaRPr lang="en-US"/>
        </a:p>
      </dgm:t>
    </dgm:pt>
    <dgm:pt modelId="{2F6A688D-F519-4310-848D-1AD828300FB6}" type="sibTrans" cxnId="{1D6A7128-A6D5-4A0B-9A9F-59E1D022E8ED}">
      <dgm:prSet/>
      <dgm:spPr/>
      <dgm:t>
        <a:bodyPr/>
        <a:lstStyle/>
        <a:p>
          <a:endParaRPr lang="en-US"/>
        </a:p>
      </dgm:t>
    </dgm:pt>
    <dgm:pt modelId="{8272267F-6831-43CE-BDDF-2AE0CB3837C8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CSU Transferable</a:t>
          </a:r>
        </a:p>
      </dgm:t>
    </dgm:pt>
    <dgm:pt modelId="{7C16475F-0CB1-48C5-AB0A-3C04CF6B1A90}" type="parTrans" cxnId="{DA5347D6-56C3-423E-B6EB-66AC90719CFA}">
      <dgm:prSet/>
      <dgm:spPr/>
      <dgm:t>
        <a:bodyPr/>
        <a:lstStyle/>
        <a:p>
          <a:endParaRPr lang="en-US"/>
        </a:p>
      </dgm:t>
    </dgm:pt>
    <dgm:pt modelId="{2B67C7C7-F704-46D5-BD19-B27C8531CBE6}" type="sibTrans" cxnId="{DA5347D6-56C3-423E-B6EB-66AC90719CFA}">
      <dgm:prSet/>
      <dgm:spPr/>
      <dgm:t>
        <a:bodyPr/>
        <a:lstStyle/>
        <a:p>
          <a:endParaRPr lang="en-US"/>
        </a:p>
      </dgm:t>
    </dgm:pt>
    <dgm:pt modelId="{EA06C7B4-C5A6-4F27-8FD1-9CE2FEFC3776}">
      <dgm:prSet custT="1"/>
      <dgm:spPr/>
      <dgm:t>
        <a:bodyPr/>
        <a:lstStyle/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/>
          </a:r>
          <a:br>
            <a:rPr lang="en-US" sz="23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</a:br>
          <a:endParaRPr lang="en-US" sz="2300" dirty="0">
            <a:solidFill>
              <a:schemeClr val="tx1"/>
            </a:solidFill>
          </a:endParaRPr>
        </a:p>
      </dgm:t>
    </dgm:pt>
    <dgm:pt modelId="{2E210178-0C2F-4BE7-B8FE-DB669D125278}" type="parTrans" cxnId="{1A22380B-2198-46BD-AAB9-C9A9F39DF3A6}">
      <dgm:prSet/>
      <dgm:spPr/>
      <dgm:t>
        <a:bodyPr/>
        <a:lstStyle/>
        <a:p>
          <a:endParaRPr lang="en-US"/>
        </a:p>
      </dgm:t>
    </dgm:pt>
    <dgm:pt modelId="{4431E1D4-92E0-4CF9-99A1-67E92666494B}" type="sibTrans" cxnId="{1A22380B-2198-46BD-AAB9-C9A9F39DF3A6}">
      <dgm:prSet/>
      <dgm:spPr/>
      <dgm:t>
        <a:bodyPr/>
        <a:lstStyle/>
        <a:p>
          <a:endParaRPr lang="en-US"/>
        </a:p>
      </dgm:t>
    </dgm:pt>
    <dgm:pt modelId="{87CFA61A-691C-4F72-8A7C-CA5E0F5BD8BD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BC’s MAP Articulation Cohort for 2022</a:t>
          </a:r>
        </a:p>
      </dgm:t>
    </dgm:pt>
    <dgm:pt modelId="{899DB0BE-801B-47A6-AF46-D95B52D023B5}" type="parTrans" cxnId="{F9E88B8C-3421-4A37-A8D4-B5DF994F9281}">
      <dgm:prSet/>
      <dgm:spPr/>
      <dgm:t>
        <a:bodyPr/>
        <a:lstStyle/>
        <a:p>
          <a:endParaRPr lang="en-US"/>
        </a:p>
      </dgm:t>
    </dgm:pt>
    <dgm:pt modelId="{D7E00E55-92DA-4420-97CB-6EFAF8F55F98}" type="sibTrans" cxnId="{F9E88B8C-3421-4A37-A8D4-B5DF994F9281}">
      <dgm:prSet/>
      <dgm:spPr/>
      <dgm:t>
        <a:bodyPr/>
        <a:lstStyle/>
        <a:p>
          <a:endParaRPr lang="en-US"/>
        </a:p>
      </dgm:t>
    </dgm:pt>
    <dgm:pt modelId="{E872F759-D566-4A2F-A285-6BAE1B0E41AB}" type="pres">
      <dgm:prSet presAssocID="{087FD726-DC8D-40CB-9D1A-D3DD8C63D4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009C17-039E-4FDE-B8DC-A73A4B563961}" type="pres">
      <dgm:prSet presAssocID="{A479F58F-F968-468B-B6EE-4C313CBA9A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9913C-7ED1-40F4-9525-CB1CE53F2895}" type="pres">
      <dgm:prSet presAssocID="{2F6A688D-F519-4310-848D-1AD828300FB6}" presName="sibTrans" presStyleCnt="0"/>
      <dgm:spPr/>
    </dgm:pt>
    <dgm:pt modelId="{7F161ACA-ADBA-4D9B-82C4-DC0193419DAF}" type="pres">
      <dgm:prSet presAssocID="{8272267F-6831-43CE-BDDF-2AE0CB3837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DEFF4-B009-402C-8600-7C6459EED4E9}" type="pres">
      <dgm:prSet presAssocID="{2B67C7C7-F704-46D5-BD19-B27C8531CBE6}" presName="sibTrans" presStyleCnt="0"/>
      <dgm:spPr/>
    </dgm:pt>
    <dgm:pt modelId="{369AA831-2EF6-4B2B-93D2-89D2152B6971}" type="pres">
      <dgm:prSet presAssocID="{EA06C7B4-C5A6-4F27-8FD1-9CE2FEFC377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FB9DA-CE33-44C7-8DEA-88E037BAAF15}" type="pres">
      <dgm:prSet presAssocID="{4431E1D4-92E0-4CF9-99A1-67E92666494B}" presName="sibTrans" presStyleCnt="0"/>
      <dgm:spPr/>
    </dgm:pt>
    <dgm:pt modelId="{395BE7A3-34A2-409C-9B0B-FE3B11B895E0}" type="pres">
      <dgm:prSet presAssocID="{87CFA61A-691C-4F72-8A7C-CA5E0F5BD8B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5347D6-56C3-423E-B6EB-66AC90719CFA}" srcId="{087FD726-DC8D-40CB-9D1A-D3DD8C63D400}" destId="{8272267F-6831-43CE-BDDF-2AE0CB3837C8}" srcOrd="1" destOrd="0" parTransId="{7C16475F-0CB1-48C5-AB0A-3C04CF6B1A90}" sibTransId="{2B67C7C7-F704-46D5-BD19-B27C8531CBE6}"/>
    <dgm:cxn modelId="{4FCEDB1B-95E9-44E0-A6F5-EA2B82B894B8}" type="presOf" srcId="{087FD726-DC8D-40CB-9D1A-D3DD8C63D400}" destId="{E872F759-D566-4A2F-A285-6BAE1B0E41AB}" srcOrd="0" destOrd="0" presId="urn:microsoft.com/office/officeart/2005/8/layout/default"/>
    <dgm:cxn modelId="{1D6A7128-A6D5-4A0B-9A9F-59E1D022E8ED}" srcId="{087FD726-DC8D-40CB-9D1A-D3DD8C63D400}" destId="{A479F58F-F968-468B-B6EE-4C313CBA9A96}" srcOrd="0" destOrd="0" parTransId="{F66EB16D-0067-45B7-AE18-0E1A19FBB41F}" sibTransId="{2F6A688D-F519-4310-848D-1AD828300FB6}"/>
    <dgm:cxn modelId="{7FE3B319-1499-458B-A754-D642DDB1DC76}" type="presOf" srcId="{8272267F-6831-43CE-BDDF-2AE0CB3837C8}" destId="{7F161ACA-ADBA-4D9B-82C4-DC0193419DAF}" srcOrd="0" destOrd="0" presId="urn:microsoft.com/office/officeart/2005/8/layout/default"/>
    <dgm:cxn modelId="{F29433A4-D13D-402C-ACE5-E146DA0364DC}" type="presOf" srcId="{A479F58F-F968-468B-B6EE-4C313CBA9A96}" destId="{73009C17-039E-4FDE-B8DC-A73A4B563961}" srcOrd="0" destOrd="0" presId="urn:microsoft.com/office/officeart/2005/8/layout/default"/>
    <dgm:cxn modelId="{C8CE30D1-2937-46D3-BE8F-717B5114BBF8}" type="presOf" srcId="{EA06C7B4-C5A6-4F27-8FD1-9CE2FEFC3776}" destId="{369AA831-2EF6-4B2B-93D2-89D2152B6971}" srcOrd="0" destOrd="0" presId="urn:microsoft.com/office/officeart/2005/8/layout/default"/>
    <dgm:cxn modelId="{F9E88B8C-3421-4A37-A8D4-B5DF994F9281}" srcId="{087FD726-DC8D-40CB-9D1A-D3DD8C63D400}" destId="{87CFA61A-691C-4F72-8A7C-CA5E0F5BD8BD}" srcOrd="3" destOrd="0" parTransId="{899DB0BE-801B-47A6-AF46-D95B52D023B5}" sibTransId="{D7E00E55-92DA-4420-97CB-6EFAF8F55F98}"/>
    <dgm:cxn modelId="{D81E29B0-2139-4DE0-9E8E-6AE5F73B9326}" type="presOf" srcId="{87CFA61A-691C-4F72-8A7C-CA5E0F5BD8BD}" destId="{395BE7A3-34A2-409C-9B0B-FE3B11B895E0}" srcOrd="0" destOrd="0" presId="urn:microsoft.com/office/officeart/2005/8/layout/default"/>
    <dgm:cxn modelId="{1A22380B-2198-46BD-AAB9-C9A9F39DF3A6}" srcId="{087FD726-DC8D-40CB-9D1A-D3DD8C63D400}" destId="{EA06C7B4-C5A6-4F27-8FD1-9CE2FEFC3776}" srcOrd="2" destOrd="0" parTransId="{2E210178-0C2F-4BE7-B8FE-DB669D125278}" sibTransId="{4431E1D4-92E0-4CF9-99A1-67E92666494B}"/>
    <dgm:cxn modelId="{8651203E-7C65-49EA-80AA-7BFB84353B3A}" type="presParOf" srcId="{E872F759-D566-4A2F-A285-6BAE1B0E41AB}" destId="{73009C17-039E-4FDE-B8DC-A73A4B563961}" srcOrd="0" destOrd="0" presId="urn:microsoft.com/office/officeart/2005/8/layout/default"/>
    <dgm:cxn modelId="{DEDBB75D-1D06-4C51-8B22-51F69DB9AD67}" type="presParOf" srcId="{E872F759-D566-4A2F-A285-6BAE1B0E41AB}" destId="{7299913C-7ED1-40F4-9525-CB1CE53F2895}" srcOrd="1" destOrd="0" presId="urn:microsoft.com/office/officeart/2005/8/layout/default"/>
    <dgm:cxn modelId="{C66EB760-5586-497A-BD0C-A9A8D03F0568}" type="presParOf" srcId="{E872F759-D566-4A2F-A285-6BAE1B0E41AB}" destId="{7F161ACA-ADBA-4D9B-82C4-DC0193419DAF}" srcOrd="2" destOrd="0" presId="urn:microsoft.com/office/officeart/2005/8/layout/default"/>
    <dgm:cxn modelId="{3629B0B9-A5DB-43E5-B08F-0F872C54CF7E}" type="presParOf" srcId="{E872F759-D566-4A2F-A285-6BAE1B0E41AB}" destId="{63BDEFF4-B009-402C-8600-7C6459EED4E9}" srcOrd="3" destOrd="0" presId="urn:microsoft.com/office/officeart/2005/8/layout/default"/>
    <dgm:cxn modelId="{3EB4F27C-38EE-4512-94E1-5A5FF298069C}" type="presParOf" srcId="{E872F759-D566-4A2F-A285-6BAE1B0E41AB}" destId="{369AA831-2EF6-4B2B-93D2-89D2152B6971}" srcOrd="4" destOrd="0" presId="urn:microsoft.com/office/officeart/2005/8/layout/default"/>
    <dgm:cxn modelId="{80BD5254-5EC4-4670-AB96-1E88847C006B}" type="presParOf" srcId="{E872F759-D566-4A2F-A285-6BAE1B0E41AB}" destId="{96FFB9DA-CE33-44C7-8DEA-88E037BAAF15}" srcOrd="5" destOrd="0" presId="urn:microsoft.com/office/officeart/2005/8/layout/default"/>
    <dgm:cxn modelId="{652BDD43-0A73-4A22-B2A0-2064D9CAAEFA}" type="presParOf" srcId="{E872F759-D566-4A2F-A285-6BAE1B0E41AB}" destId="{395BE7A3-34A2-409C-9B0B-FE3B11B895E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0F327B-4317-4FE2-9F4E-2F10ECDFAD68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FDF759-7359-4D78-B8D0-46760A8E7FEF}">
      <dgm:prSet phldrT="[Text]" custT="1"/>
      <dgm:spPr/>
      <dgm:t>
        <a:bodyPr/>
        <a:lstStyle/>
        <a:p>
          <a:r>
            <a:rPr lang="en-US" sz="3600" b="1" dirty="0"/>
            <a:t>Input</a:t>
          </a:r>
        </a:p>
      </dgm:t>
    </dgm:pt>
    <dgm:pt modelId="{C9026810-E159-4ABE-9A7B-C072DC845E59}" type="parTrans" cxnId="{FC3A793A-5336-431A-8A43-A443D5F05B4B}">
      <dgm:prSet/>
      <dgm:spPr/>
      <dgm:t>
        <a:bodyPr/>
        <a:lstStyle/>
        <a:p>
          <a:endParaRPr lang="en-US"/>
        </a:p>
      </dgm:t>
    </dgm:pt>
    <dgm:pt modelId="{152B3ADE-E55F-435B-9751-558B47152AC2}" type="sibTrans" cxnId="{FC3A793A-5336-431A-8A43-A443D5F05B4B}">
      <dgm:prSet/>
      <dgm:spPr/>
      <dgm:t>
        <a:bodyPr/>
        <a:lstStyle/>
        <a:p>
          <a:endParaRPr lang="en-US"/>
        </a:p>
      </dgm:t>
    </dgm:pt>
    <dgm:pt modelId="{101D2762-2CAE-4D89-9F66-F9FA2B91089D}">
      <dgm:prSet phldrT="[Text]"/>
      <dgm:spPr/>
      <dgm:t>
        <a:bodyPr/>
        <a:lstStyle/>
        <a:p>
          <a:r>
            <a:rPr lang="en-US" dirty="0"/>
            <a:t>ACE Courses</a:t>
          </a:r>
        </a:p>
      </dgm:t>
    </dgm:pt>
    <dgm:pt modelId="{C5B7EF5A-2113-47BD-9D57-0DAB3180E708}" type="parTrans" cxnId="{70A8DCF1-9CC1-410D-96F8-B37C1710803D}">
      <dgm:prSet/>
      <dgm:spPr/>
      <dgm:t>
        <a:bodyPr/>
        <a:lstStyle/>
        <a:p>
          <a:endParaRPr lang="en-US"/>
        </a:p>
      </dgm:t>
    </dgm:pt>
    <dgm:pt modelId="{2ED64274-B079-49F5-86F7-ED55CEDB403B}" type="sibTrans" cxnId="{70A8DCF1-9CC1-410D-96F8-B37C1710803D}">
      <dgm:prSet/>
      <dgm:spPr/>
      <dgm:t>
        <a:bodyPr/>
        <a:lstStyle/>
        <a:p>
          <a:endParaRPr lang="en-US"/>
        </a:p>
      </dgm:t>
    </dgm:pt>
    <dgm:pt modelId="{59AFA243-29F8-4EAD-9756-2F1EE24BC4B6}">
      <dgm:prSet phldrT="[Text]"/>
      <dgm:spPr/>
      <dgm:t>
        <a:bodyPr/>
        <a:lstStyle/>
        <a:p>
          <a:r>
            <a:rPr lang="en-US" dirty="0"/>
            <a:t>ACE Occupations</a:t>
          </a:r>
        </a:p>
      </dgm:t>
    </dgm:pt>
    <dgm:pt modelId="{62BE1A8C-A1AA-44CF-8CB0-49C318A5FF2D}" type="parTrans" cxnId="{00818526-3473-4C13-BBFC-2EEB9D939AAF}">
      <dgm:prSet/>
      <dgm:spPr/>
      <dgm:t>
        <a:bodyPr/>
        <a:lstStyle/>
        <a:p>
          <a:endParaRPr lang="en-US"/>
        </a:p>
      </dgm:t>
    </dgm:pt>
    <dgm:pt modelId="{0A621285-F4C3-403F-B908-00EFEB6D877D}" type="sibTrans" cxnId="{00818526-3473-4C13-BBFC-2EEB9D939AAF}">
      <dgm:prSet/>
      <dgm:spPr/>
      <dgm:t>
        <a:bodyPr/>
        <a:lstStyle/>
        <a:p>
          <a:endParaRPr lang="en-US"/>
        </a:p>
      </dgm:t>
    </dgm:pt>
    <dgm:pt modelId="{0C21E6B7-5FB9-4EEE-9B68-C1940A761F6D}">
      <dgm:prSet phldrT="[Text]"/>
      <dgm:spPr/>
      <dgm:t>
        <a:bodyPr/>
        <a:lstStyle/>
        <a:p>
          <a:r>
            <a:rPr lang="en-US" b="1" dirty="0"/>
            <a:t>4 Stage </a:t>
          </a:r>
        </a:p>
        <a:p>
          <a:r>
            <a:rPr lang="en-US" b="1" dirty="0"/>
            <a:t>Articulation Approval</a:t>
          </a:r>
        </a:p>
      </dgm:t>
    </dgm:pt>
    <dgm:pt modelId="{3BF0BCA4-80EF-41CB-85D3-BE264166B926}" type="parTrans" cxnId="{5E4A3252-BFFA-4DA2-88BE-3DC6879E756B}">
      <dgm:prSet/>
      <dgm:spPr/>
      <dgm:t>
        <a:bodyPr/>
        <a:lstStyle/>
        <a:p>
          <a:endParaRPr lang="en-US"/>
        </a:p>
      </dgm:t>
    </dgm:pt>
    <dgm:pt modelId="{10C65987-7DB4-4B04-807E-A3FC2A195ECC}" type="sibTrans" cxnId="{5E4A3252-BFFA-4DA2-88BE-3DC6879E756B}">
      <dgm:prSet/>
      <dgm:spPr/>
      <dgm:t>
        <a:bodyPr/>
        <a:lstStyle/>
        <a:p>
          <a:endParaRPr lang="en-US"/>
        </a:p>
      </dgm:t>
    </dgm:pt>
    <dgm:pt modelId="{2E76F24C-5BFE-4C3D-969C-1B26C3C48FAA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Evaluator</a:t>
          </a:r>
        </a:p>
      </dgm:t>
    </dgm:pt>
    <dgm:pt modelId="{1EB99A2B-7879-4E2B-B05F-EA53BDB4DB03}" type="parTrans" cxnId="{B9F6890E-74ED-4D1C-85EE-DD61841B5AF9}">
      <dgm:prSet/>
      <dgm:spPr/>
      <dgm:t>
        <a:bodyPr/>
        <a:lstStyle/>
        <a:p>
          <a:endParaRPr lang="en-US"/>
        </a:p>
      </dgm:t>
    </dgm:pt>
    <dgm:pt modelId="{DD20BFAB-6AF9-48B3-A8E4-7FC0F56976B9}" type="sibTrans" cxnId="{B9F6890E-74ED-4D1C-85EE-DD61841B5AF9}">
      <dgm:prSet/>
      <dgm:spPr/>
      <dgm:t>
        <a:bodyPr/>
        <a:lstStyle/>
        <a:p>
          <a:endParaRPr lang="en-US"/>
        </a:p>
      </dgm:t>
    </dgm:pt>
    <dgm:pt modelId="{8087480C-E3B8-4579-A048-75922876BC53}">
      <dgm:prSet phldrT="[Text]" custT="1"/>
      <dgm:spPr/>
      <dgm:t>
        <a:bodyPr/>
        <a:lstStyle/>
        <a:p>
          <a:r>
            <a:rPr lang="en-US" sz="3600" b="1" dirty="0"/>
            <a:t>Output</a:t>
          </a:r>
        </a:p>
      </dgm:t>
    </dgm:pt>
    <dgm:pt modelId="{D543C59F-41D8-4532-90C1-858390BE137A}" type="parTrans" cxnId="{8F5EC7A9-0AD2-475F-919B-6EDEA1206120}">
      <dgm:prSet/>
      <dgm:spPr/>
      <dgm:t>
        <a:bodyPr/>
        <a:lstStyle/>
        <a:p>
          <a:endParaRPr lang="en-US"/>
        </a:p>
      </dgm:t>
    </dgm:pt>
    <dgm:pt modelId="{FAEA4BF4-33E0-4011-AAF9-2058CBF2E3C0}" type="sibTrans" cxnId="{8F5EC7A9-0AD2-475F-919B-6EDEA1206120}">
      <dgm:prSet/>
      <dgm:spPr/>
      <dgm:t>
        <a:bodyPr/>
        <a:lstStyle/>
        <a:p>
          <a:endParaRPr lang="en-US"/>
        </a:p>
      </dgm:t>
    </dgm:pt>
    <dgm:pt modelId="{3D13276E-E4CC-43D1-806A-A56347D46912}">
      <dgm:prSet phldrT="[Text]"/>
      <dgm:spPr/>
      <dgm:t>
        <a:bodyPr/>
        <a:lstStyle/>
        <a:p>
          <a:r>
            <a:rPr lang="en-US" dirty="0"/>
            <a:t>Create Articulations</a:t>
          </a:r>
        </a:p>
      </dgm:t>
    </dgm:pt>
    <dgm:pt modelId="{71447739-4742-4791-878A-20A93C0E4526}" type="parTrans" cxnId="{F8609004-4F09-4093-9027-136EEC91DC41}">
      <dgm:prSet/>
      <dgm:spPr/>
      <dgm:t>
        <a:bodyPr/>
        <a:lstStyle/>
        <a:p>
          <a:endParaRPr lang="en-US"/>
        </a:p>
      </dgm:t>
    </dgm:pt>
    <dgm:pt modelId="{5AE9A75F-CFCB-482C-A6EB-6D503EB8F731}" type="sibTrans" cxnId="{F8609004-4F09-4093-9027-136EEC91DC41}">
      <dgm:prSet/>
      <dgm:spPr/>
      <dgm:t>
        <a:bodyPr/>
        <a:lstStyle/>
        <a:p>
          <a:endParaRPr lang="en-US"/>
        </a:p>
      </dgm:t>
    </dgm:pt>
    <dgm:pt modelId="{58DCFDE1-1974-4861-9977-F5D9372D4BEC}">
      <dgm:prSet phldrT="[Text]"/>
      <dgm:spPr/>
      <dgm:t>
        <a:bodyPr/>
        <a:lstStyle/>
        <a:p>
          <a:r>
            <a:rPr lang="en-US" dirty="0"/>
            <a:t>Adopt Articulations</a:t>
          </a:r>
        </a:p>
      </dgm:t>
    </dgm:pt>
    <dgm:pt modelId="{0B9CE8E2-CAD3-49D9-9CF5-1E64C1ED3299}" type="parTrans" cxnId="{252F0EA2-CBFA-4F69-984F-097DAE0CBD58}">
      <dgm:prSet/>
      <dgm:spPr/>
      <dgm:t>
        <a:bodyPr/>
        <a:lstStyle/>
        <a:p>
          <a:endParaRPr lang="en-US"/>
        </a:p>
      </dgm:t>
    </dgm:pt>
    <dgm:pt modelId="{E593806F-3313-4201-AF97-B9DBBAEE4914}" type="sibTrans" cxnId="{252F0EA2-CBFA-4F69-984F-097DAE0CBD58}">
      <dgm:prSet/>
      <dgm:spPr/>
      <dgm:t>
        <a:bodyPr/>
        <a:lstStyle/>
        <a:p>
          <a:endParaRPr lang="en-US"/>
        </a:p>
      </dgm:t>
    </dgm:pt>
    <dgm:pt modelId="{36DD1225-4942-4644-98F7-8C8BB5ED7D4B}">
      <dgm:prSet phldrT="[Text]"/>
      <dgm:spPr/>
      <dgm:t>
        <a:bodyPr/>
        <a:lstStyle/>
        <a:p>
          <a:r>
            <a:rPr lang="en-US" dirty="0"/>
            <a:t>ACE Recommendations</a:t>
          </a:r>
        </a:p>
      </dgm:t>
    </dgm:pt>
    <dgm:pt modelId="{F501B96A-563C-4B07-99F2-AA3D4BDB475E}" type="parTrans" cxnId="{D3845EE0-10F3-4BDD-BE53-B8104E33A8D8}">
      <dgm:prSet/>
      <dgm:spPr/>
      <dgm:t>
        <a:bodyPr/>
        <a:lstStyle/>
        <a:p>
          <a:endParaRPr lang="en-US"/>
        </a:p>
      </dgm:t>
    </dgm:pt>
    <dgm:pt modelId="{7D22B1EC-7DE7-4C22-8632-097E65FBDCEE}" type="sibTrans" cxnId="{D3845EE0-10F3-4BDD-BE53-B8104E33A8D8}">
      <dgm:prSet/>
      <dgm:spPr/>
      <dgm:t>
        <a:bodyPr/>
        <a:lstStyle/>
        <a:p>
          <a:endParaRPr lang="en-US"/>
        </a:p>
      </dgm:t>
    </dgm:pt>
    <dgm:pt modelId="{F100E501-99D7-4C40-BDBD-4244F550E3F7}">
      <dgm:prSet phldrT="[Text]"/>
      <dgm:spPr/>
      <dgm:t>
        <a:bodyPr/>
        <a:lstStyle/>
        <a:p>
          <a:r>
            <a:rPr lang="en-US" dirty="0"/>
            <a:t>COCI 2.0</a:t>
          </a:r>
        </a:p>
      </dgm:t>
    </dgm:pt>
    <dgm:pt modelId="{31FCBD45-AD80-443C-A0F4-82AA53090326}" type="parTrans" cxnId="{9A4A62CB-C255-41C1-A1B7-C1DB9DCE9958}">
      <dgm:prSet/>
      <dgm:spPr/>
      <dgm:t>
        <a:bodyPr/>
        <a:lstStyle/>
        <a:p>
          <a:endParaRPr lang="en-US"/>
        </a:p>
      </dgm:t>
    </dgm:pt>
    <dgm:pt modelId="{8AE28964-F13D-4698-9B69-64993785E822}" type="sibTrans" cxnId="{9A4A62CB-C255-41C1-A1B7-C1DB9DCE9958}">
      <dgm:prSet/>
      <dgm:spPr/>
      <dgm:t>
        <a:bodyPr/>
        <a:lstStyle/>
        <a:p>
          <a:endParaRPr lang="en-US"/>
        </a:p>
      </dgm:t>
    </dgm:pt>
    <dgm:pt modelId="{5FCCFC24-363C-4AFC-BCA2-71E7174FDA7F}">
      <dgm:prSet phldrT="[Text]"/>
      <dgm:spPr/>
      <dgm:t>
        <a:bodyPr/>
        <a:lstStyle/>
        <a:p>
          <a:r>
            <a:rPr lang="en-US" dirty="0"/>
            <a:t>Veteran Data</a:t>
          </a:r>
        </a:p>
      </dgm:t>
    </dgm:pt>
    <dgm:pt modelId="{173212D5-7E72-4E9F-9EF4-A6B3F59F2BF8}" type="parTrans" cxnId="{A6676B32-C013-4716-99D3-7D248F25ADCE}">
      <dgm:prSet/>
      <dgm:spPr/>
      <dgm:t>
        <a:bodyPr/>
        <a:lstStyle/>
        <a:p>
          <a:endParaRPr lang="en-US"/>
        </a:p>
      </dgm:t>
    </dgm:pt>
    <dgm:pt modelId="{C0B7D45F-A80A-41AB-B83A-477D77E6F123}" type="sibTrans" cxnId="{A6676B32-C013-4716-99D3-7D248F25ADCE}">
      <dgm:prSet/>
      <dgm:spPr/>
      <dgm:t>
        <a:bodyPr/>
        <a:lstStyle/>
        <a:p>
          <a:endParaRPr lang="en-US"/>
        </a:p>
      </dgm:t>
    </dgm:pt>
    <dgm:pt modelId="{CF2C1CE3-A87C-4DE8-ABC3-200F710B4057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Faculty</a:t>
          </a:r>
        </a:p>
      </dgm:t>
    </dgm:pt>
    <dgm:pt modelId="{6A4CA73C-56BC-4352-9C9D-60F43DEBC2D7}" type="parTrans" cxnId="{284C378E-E349-4404-8B23-D2C39796C7B1}">
      <dgm:prSet/>
      <dgm:spPr/>
      <dgm:t>
        <a:bodyPr/>
        <a:lstStyle/>
        <a:p>
          <a:endParaRPr lang="en-US"/>
        </a:p>
      </dgm:t>
    </dgm:pt>
    <dgm:pt modelId="{3A1C839A-0E80-4CE0-9243-9A149A8D9BA1}" type="sibTrans" cxnId="{284C378E-E349-4404-8B23-D2C39796C7B1}">
      <dgm:prSet/>
      <dgm:spPr/>
      <dgm:t>
        <a:bodyPr/>
        <a:lstStyle/>
        <a:p>
          <a:endParaRPr lang="en-US"/>
        </a:p>
      </dgm:t>
    </dgm:pt>
    <dgm:pt modelId="{244BE70E-DE17-466B-AE9E-197C5132AAF6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Articulation Officer</a:t>
          </a:r>
        </a:p>
      </dgm:t>
    </dgm:pt>
    <dgm:pt modelId="{9716A60E-E0BF-41C2-99C7-323805DB8AF5}" type="parTrans" cxnId="{E6875674-C3B4-4EE0-A897-79DCE87BB730}">
      <dgm:prSet/>
      <dgm:spPr/>
      <dgm:t>
        <a:bodyPr/>
        <a:lstStyle/>
        <a:p>
          <a:endParaRPr lang="en-US"/>
        </a:p>
      </dgm:t>
    </dgm:pt>
    <dgm:pt modelId="{88B59846-50F8-411A-A1D0-B20CBE7A3958}" type="sibTrans" cxnId="{E6875674-C3B4-4EE0-A897-79DCE87BB730}">
      <dgm:prSet/>
      <dgm:spPr/>
      <dgm:t>
        <a:bodyPr/>
        <a:lstStyle/>
        <a:p>
          <a:endParaRPr lang="en-US"/>
        </a:p>
      </dgm:t>
    </dgm:pt>
    <dgm:pt modelId="{3BA2BF67-A630-4FDC-8EF1-C0CB63FEE6E0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Implementation</a:t>
          </a:r>
        </a:p>
      </dgm:t>
    </dgm:pt>
    <dgm:pt modelId="{F8F9C109-626E-4310-AC7B-23B4D42AB7F5}" type="parTrans" cxnId="{842222D4-A3A7-47A6-AFC4-87528F4BCFCB}">
      <dgm:prSet/>
      <dgm:spPr/>
      <dgm:t>
        <a:bodyPr/>
        <a:lstStyle/>
        <a:p>
          <a:endParaRPr lang="en-US"/>
        </a:p>
      </dgm:t>
    </dgm:pt>
    <dgm:pt modelId="{051AF6FF-DC29-4C14-BD2A-E2AAB8D055E8}" type="sibTrans" cxnId="{842222D4-A3A7-47A6-AFC4-87528F4BCFCB}">
      <dgm:prSet/>
      <dgm:spPr/>
      <dgm:t>
        <a:bodyPr/>
        <a:lstStyle/>
        <a:p>
          <a:endParaRPr lang="en-US"/>
        </a:p>
      </dgm:t>
    </dgm:pt>
    <dgm:pt modelId="{56965CE0-2282-4638-9486-77624FB3BD46}">
      <dgm:prSet phldrT="[Text]"/>
      <dgm:spPr/>
      <dgm:t>
        <a:bodyPr/>
        <a:lstStyle/>
        <a:p>
          <a:r>
            <a:rPr lang="en-US" dirty="0"/>
            <a:t>Outreach Outlet</a:t>
          </a:r>
        </a:p>
      </dgm:t>
    </dgm:pt>
    <dgm:pt modelId="{CD28F965-3284-4C4C-9A9E-E923AACAF54C}" type="parTrans" cxnId="{16BF5E4E-A74C-4807-BC11-18112AF375D2}">
      <dgm:prSet/>
      <dgm:spPr/>
      <dgm:t>
        <a:bodyPr/>
        <a:lstStyle/>
        <a:p>
          <a:endParaRPr lang="en-US"/>
        </a:p>
      </dgm:t>
    </dgm:pt>
    <dgm:pt modelId="{FFF1D8EB-51EE-48FE-A104-7B7FF557BB63}" type="sibTrans" cxnId="{16BF5E4E-A74C-4807-BC11-18112AF375D2}">
      <dgm:prSet/>
      <dgm:spPr/>
      <dgm:t>
        <a:bodyPr/>
        <a:lstStyle/>
        <a:p>
          <a:endParaRPr lang="en-US"/>
        </a:p>
      </dgm:t>
    </dgm:pt>
    <dgm:pt modelId="{B618BBBA-4F50-45CC-8C08-9690AAB3B3D8}">
      <dgm:prSet phldrT="[Text]"/>
      <dgm:spPr/>
      <dgm:t>
        <a:bodyPr/>
        <a:lstStyle/>
        <a:p>
          <a:r>
            <a:rPr lang="en-US" dirty="0"/>
            <a:t>Veteran Self-Access</a:t>
          </a:r>
        </a:p>
      </dgm:t>
    </dgm:pt>
    <dgm:pt modelId="{5FEAED4E-E283-466E-BEAA-576A2BFCE62E}" type="parTrans" cxnId="{D57DE917-292D-430B-AE34-1D03E39D3712}">
      <dgm:prSet/>
      <dgm:spPr/>
      <dgm:t>
        <a:bodyPr/>
        <a:lstStyle/>
        <a:p>
          <a:endParaRPr lang="en-US"/>
        </a:p>
      </dgm:t>
    </dgm:pt>
    <dgm:pt modelId="{B9DBD8F6-767C-4392-AED7-3E8C855BE406}" type="sibTrans" cxnId="{D57DE917-292D-430B-AE34-1D03E39D3712}">
      <dgm:prSet/>
      <dgm:spPr/>
      <dgm:t>
        <a:bodyPr/>
        <a:lstStyle/>
        <a:p>
          <a:endParaRPr lang="en-US"/>
        </a:p>
      </dgm:t>
    </dgm:pt>
    <dgm:pt modelId="{0B80B0D2-1CBF-4706-860F-E738BE915AE8}">
      <dgm:prSet phldrT="[Text]"/>
      <dgm:spPr/>
      <dgm:t>
        <a:bodyPr/>
        <a:lstStyle/>
        <a:p>
          <a:r>
            <a:rPr lang="en-US" dirty="0"/>
            <a:t>CPL Integration</a:t>
          </a:r>
        </a:p>
      </dgm:t>
    </dgm:pt>
    <dgm:pt modelId="{5EA0AC03-BD1F-4EFD-8BA1-9A961DF94FB4}" type="parTrans" cxnId="{59C5214A-748C-4259-993E-0B3BE24D1D58}">
      <dgm:prSet/>
      <dgm:spPr/>
      <dgm:t>
        <a:bodyPr/>
        <a:lstStyle/>
        <a:p>
          <a:endParaRPr lang="en-US"/>
        </a:p>
      </dgm:t>
    </dgm:pt>
    <dgm:pt modelId="{7D0A3CD6-E7C8-4653-BC59-43A814B201D2}" type="sibTrans" cxnId="{59C5214A-748C-4259-993E-0B3BE24D1D58}">
      <dgm:prSet/>
      <dgm:spPr/>
      <dgm:t>
        <a:bodyPr/>
        <a:lstStyle/>
        <a:p>
          <a:endParaRPr lang="en-US"/>
        </a:p>
      </dgm:t>
    </dgm:pt>
    <dgm:pt modelId="{5C400D62-0836-49B7-B5B5-4A3734466591}" type="pres">
      <dgm:prSet presAssocID="{7C0F327B-4317-4FE2-9F4E-2F10ECDFAD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3A8889-0FE9-41D1-8C34-9E058F5C2A06}" type="pres">
      <dgm:prSet presAssocID="{3DFDF759-7359-4D78-B8D0-46760A8E7FEF}" presName="composite" presStyleCnt="0"/>
      <dgm:spPr/>
    </dgm:pt>
    <dgm:pt modelId="{F669510C-0648-41F2-85C3-02A326BB4029}" type="pres">
      <dgm:prSet presAssocID="{3DFDF759-7359-4D78-B8D0-46760A8E7FE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DF1E2-75AE-4C5B-8228-57457BE07132}" type="pres">
      <dgm:prSet presAssocID="{3DFDF759-7359-4D78-B8D0-46760A8E7FE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87C42-85B7-46D9-B855-0A22F5AEA528}" type="pres">
      <dgm:prSet presAssocID="{152B3ADE-E55F-435B-9751-558B47152AC2}" presName="space" presStyleCnt="0"/>
      <dgm:spPr/>
    </dgm:pt>
    <dgm:pt modelId="{46A8F9B3-CAE6-4760-9942-2680E04C0988}" type="pres">
      <dgm:prSet presAssocID="{0C21E6B7-5FB9-4EEE-9B68-C1940A761F6D}" presName="composite" presStyleCnt="0"/>
      <dgm:spPr/>
    </dgm:pt>
    <dgm:pt modelId="{F6B470EF-81F6-40F9-9E9E-E0B44CB0A08D}" type="pres">
      <dgm:prSet presAssocID="{0C21E6B7-5FB9-4EEE-9B68-C1940A761F6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8E5FA-421F-4746-850F-CCE6F38C911A}" type="pres">
      <dgm:prSet presAssocID="{0C21E6B7-5FB9-4EEE-9B68-C1940A761F6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63EA8-2644-4CC2-A3A8-6DE685141422}" type="pres">
      <dgm:prSet presAssocID="{10C65987-7DB4-4B04-807E-A3FC2A195ECC}" presName="space" presStyleCnt="0"/>
      <dgm:spPr/>
    </dgm:pt>
    <dgm:pt modelId="{C446E307-BB97-4414-83FF-ECC89A4D337B}" type="pres">
      <dgm:prSet presAssocID="{8087480C-E3B8-4579-A048-75922876BC53}" presName="composite" presStyleCnt="0"/>
      <dgm:spPr/>
    </dgm:pt>
    <dgm:pt modelId="{B7EA1914-9FB9-426A-AB61-9739B91066AA}" type="pres">
      <dgm:prSet presAssocID="{8087480C-E3B8-4579-A048-75922876BC5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48A11-C303-415E-BC4B-161829D3F7CD}" type="pres">
      <dgm:prSet presAssocID="{8087480C-E3B8-4579-A048-75922876BC5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4A62CB-C255-41C1-A1B7-C1DB9DCE9958}" srcId="{3DFDF759-7359-4D78-B8D0-46760A8E7FEF}" destId="{F100E501-99D7-4C40-BDBD-4244F550E3F7}" srcOrd="3" destOrd="0" parTransId="{31FCBD45-AD80-443C-A0F4-82AA53090326}" sibTransId="{8AE28964-F13D-4698-9B69-64993785E822}"/>
    <dgm:cxn modelId="{CEA8FF26-F7A3-4B88-A243-1492D3A3C984}" type="presOf" srcId="{3DFDF759-7359-4D78-B8D0-46760A8E7FEF}" destId="{F669510C-0648-41F2-85C3-02A326BB4029}" srcOrd="0" destOrd="0" presId="urn:microsoft.com/office/officeart/2005/8/layout/hList1"/>
    <dgm:cxn modelId="{9F81240B-38B7-4DA1-A6FD-19C12219DB17}" type="presOf" srcId="{0C21E6B7-5FB9-4EEE-9B68-C1940A761F6D}" destId="{F6B470EF-81F6-40F9-9E9E-E0B44CB0A08D}" srcOrd="0" destOrd="0" presId="urn:microsoft.com/office/officeart/2005/8/layout/hList1"/>
    <dgm:cxn modelId="{832D8716-7F9F-4928-999B-336AE2185A5B}" type="presOf" srcId="{8087480C-E3B8-4579-A048-75922876BC53}" destId="{B7EA1914-9FB9-426A-AB61-9739B91066AA}" srcOrd="0" destOrd="0" presId="urn:microsoft.com/office/officeart/2005/8/layout/hList1"/>
    <dgm:cxn modelId="{6EE6DD29-6A0E-4C55-B381-E05A2B324C89}" type="presOf" srcId="{5FCCFC24-363C-4AFC-BCA2-71E7174FDA7F}" destId="{A13DF1E2-75AE-4C5B-8228-57457BE07132}" srcOrd="0" destOrd="4" presId="urn:microsoft.com/office/officeart/2005/8/layout/hList1"/>
    <dgm:cxn modelId="{8F5EC7A9-0AD2-475F-919B-6EDEA1206120}" srcId="{7C0F327B-4317-4FE2-9F4E-2F10ECDFAD68}" destId="{8087480C-E3B8-4579-A048-75922876BC53}" srcOrd="2" destOrd="0" parTransId="{D543C59F-41D8-4532-90C1-858390BE137A}" sibTransId="{FAEA4BF4-33E0-4011-AAF9-2058CBF2E3C0}"/>
    <dgm:cxn modelId="{FC3A793A-5336-431A-8A43-A443D5F05B4B}" srcId="{7C0F327B-4317-4FE2-9F4E-2F10ECDFAD68}" destId="{3DFDF759-7359-4D78-B8D0-46760A8E7FEF}" srcOrd="0" destOrd="0" parTransId="{C9026810-E159-4ABE-9A7B-C072DC845E59}" sibTransId="{152B3ADE-E55F-435B-9751-558B47152AC2}"/>
    <dgm:cxn modelId="{E8D46968-866C-4905-96E4-4773EDFA3F39}" type="presOf" srcId="{101D2762-2CAE-4D89-9F66-F9FA2B91089D}" destId="{A13DF1E2-75AE-4C5B-8228-57457BE07132}" srcOrd="0" destOrd="0" presId="urn:microsoft.com/office/officeart/2005/8/layout/hList1"/>
    <dgm:cxn modelId="{1F14943A-2125-4B95-BB41-A0FAD593CC21}" type="presOf" srcId="{2E76F24C-5BFE-4C3D-969C-1B26C3C48FAA}" destId="{FF78E5FA-421F-4746-850F-CCE6F38C911A}" srcOrd="0" destOrd="0" presId="urn:microsoft.com/office/officeart/2005/8/layout/hList1"/>
    <dgm:cxn modelId="{284C378E-E349-4404-8B23-D2C39796C7B1}" srcId="{0C21E6B7-5FB9-4EEE-9B68-C1940A761F6D}" destId="{CF2C1CE3-A87C-4DE8-ABC3-200F710B4057}" srcOrd="1" destOrd="0" parTransId="{6A4CA73C-56BC-4352-9C9D-60F43DEBC2D7}" sibTransId="{3A1C839A-0E80-4CE0-9243-9A149A8D9BA1}"/>
    <dgm:cxn modelId="{D3845EE0-10F3-4BDD-BE53-B8104E33A8D8}" srcId="{3DFDF759-7359-4D78-B8D0-46760A8E7FEF}" destId="{36DD1225-4942-4644-98F7-8C8BB5ED7D4B}" srcOrd="2" destOrd="0" parTransId="{F501B96A-563C-4B07-99F2-AA3D4BDB475E}" sibTransId="{7D22B1EC-7DE7-4C22-8632-097E65FBDCEE}"/>
    <dgm:cxn modelId="{B3E6272E-2412-4574-AA49-956C1E48FC7B}" type="presOf" srcId="{7C0F327B-4317-4FE2-9F4E-2F10ECDFAD68}" destId="{5C400D62-0836-49B7-B5B5-4A3734466591}" srcOrd="0" destOrd="0" presId="urn:microsoft.com/office/officeart/2005/8/layout/hList1"/>
    <dgm:cxn modelId="{E6875674-C3B4-4EE0-A897-79DCE87BB730}" srcId="{0C21E6B7-5FB9-4EEE-9B68-C1940A761F6D}" destId="{244BE70E-DE17-466B-AE9E-197C5132AAF6}" srcOrd="2" destOrd="0" parTransId="{9716A60E-E0BF-41C2-99C7-323805DB8AF5}" sibTransId="{88B59846-50F8-411A-A1D0-B20CBE7A3958}"/>
    <dgm:cxn modelId="{59C5214A-748C-4259-993E-0B3BE24D1D58}" srcId="{8087480C-E3B8-4579-A048-75922876BC53}" destId="{0B80B0D2-1CBF-4706-860F-E738BE915AE8}" srcOrd="4" destOrd="0" parTransId="{5EA0AC03-BD1F-4EFD-8BA1-9A961DF94FB4}" sibTransId="{7D0A3CD6-E7C8-4653-BC59-43A814B201D2}"/>
    <dgm:cxn modelId="{F8609004-4F09-4093-9027-136EEC91DC41}" srcId="{8087480C-E3B8-4579-A048-75922876BC53}" destId="{3D13276E-E4CC-43D1-806A-A56347D46912}" srcOrd="0" destOrd="0" parTransId="{71447739-4742-4791-878A-20A93C0E4526}" sibTransId="{5AE9A75F-CFCB-482C-A6EB-6D503EB8F731}"/>
    <dgm:cxn modelId="{C5F59774-F752-43F4-B585-580532EF235E}" type="presOf" srcId="{3D13276E-E4CC-43D1-806A-A56347D46912}" destId="{4BB48A11-C303-415E-BC4B-161829D3F7CD}" srcOrd="0" destOrd="0" presId="urn:microsoft.com/office/officeart/2005/8/layout/hList1"/>
    <dgm:cxn modelId="{B9F6890E-74ED-4D1C-85EE-DD61841B5AF9}" srcId="{0C21E6B7-5FB9-4EEE-9B68-C1940A761F6D}" destId="{2E76F24C-5BFE-4C3D-969C-1B26C3C48FAA}" srcOrd="0" destOrd="0" parTransId="{1EB99A2B-7879-4E2B-B05F-EA53BDB4DB03}" sibTransId="{DD20BFAB-6AF9-48B3-A8E4-7FC0F56976B9}"/>
    <dgm:cxn modelId="{16BF5E4E-A74C-4807-BC11-18112AF375D2}" srcId="{8087480C-E3B8-4579-A048-75922876BC53}" destId="{56965CE0-2282-4638-9486-77624FB3BD46}" srcOrd="2" destOrd="0" parTransId="{CD28F965-3284-4C4C-9A9E-E923AACAF54C}" sibTransId="{FFF1D8EB-51EE-48FE-A104-7B7FF557BB63}"/>
    <dgm:cxn modelId="{4A19B996-70BD-481A-AEEB-909536E85B21}" type="presOf" srcId="{F100E501-99D7-4C40-BDBD-4244F550E3F7}" destId="{A13DF1E2-75AE-4C5B-8228-57457BE07132}" srcOrd="0" destOrd="3" presId="urn:microsoft.com/office/officeart/2005/8/layout/hList1"/>
    <dgm:cxn modelId="{330A793D-E858-400B-8C18-ED594860ACC2}" type="presOf" srcId="{CF2C1CE3-A87C-4DE8-ABC3-200F710B4057}" destId="{FF78E5FA-421F-4746-850F-CCE6F38C911A}" srcOrd="0" destOrd="1" presId="urn:microsoft.com/office/officeart/2005/8/layout/hList1"/>
    <dgm:cxn modelId="{5E4A3252-BFFA-4DA2-88BE-3DC6879E756B}" srcId="{7C0F327B-4317-4FE2-9F4E-2F10ECDFAD68}" destId="{0C21E6B7-5FB9-4EEE-9B68-C1940A761F6D}" srcOrd="1" destOrd="0" parTransId="{3BF0BCA4-80EF-41CB-85D3-BE264166B926}" sibTransId="{10C65987-7DB4-4B04-807E-A3FC2A195ECC}"/>
    <dgm:cxn modelId="{C6856D38-8E55-4304-8D3C-8AE18A52C9F0}" type="presOf" srcId="{58DCFDE1-1974-4861-9977-F5D9372D4BEC}" destId="{4BB48A11-C303-415E-BC4B-161829D3F7CD}" srcOrd="0" destOrd="1" presId="urn:microsoft.com/office/officeart/2005/8/layout/hList1"/>
    <dgm:cxn modelId="{2AD83C7D-1ED8-44FD-8347-358827D0C1CB}" type="presOf" srcId="{3BA2BF67-A630-4FDC-8EF1-C0CB63FEE6E0}" destId="{FF78E5FA-421F-4746-850F-CCE6F38C911A}" srcOrd="0" destOrd="3" presId="urn:microsoft.com/office/officeart/2005/8/layout/hList1"/>
    <dgm:cxn modelId="{A6676B32-C013-4716-99D3-7D248F25ADCE}" srcId="{3DFDF759-7359-4D78-B8D0-46760A8E7FEF}" destId="{5FCCFC24-363C-4AFC-BCA2-71E7174FDA7F}" srcOrd="4" destOrd="0" parTransId="{173212D5-7E72-4E9F-9EF4-A6B3F59F2BF8}" sibTransId="{C0B7D45F-A80A-41AB-B83A-477D77E6F123}"/>
    <dgm:cxn modelId="{252F0EA2-CBFA-4F69-984F-097DAE0CBD58}" srcId="{8087480C-E3B8-4579-A048-75922876BC53}" destId="{58DCFDE1-1974-4861-9977-F5D9372D4BEC}" srcOrd="1" destOrd="0" parTransId="{0B9CE8E2-CAD3-49D9-9CF5-1E64C1ED3299}" sibTransId="{E593806F-3313-4201-AF97-B9DBBAEE4914}"/>
    <dgm:cxn modelId="{4EA1D08D-B17B-4427-8636-931BD3195340}" type="presOf" srcId="{244BE70E-DE17-466B-AE9E-197C5132AAF6}" destId="{FF78E5FA-421F-4746-850F-CCE6F38C911A}" srcOrd="0" destOrd="2" presId="urn:microsoft.com/office/officeart/2005/8/layout/hList1"/>
    <dgm:cxn modelId="{D57DE917-292D-430B-AE34-1D03E39D3712}" srcId="{8087480C-E3B8-4579-A048-75922876BC53}" destId="{B618BBBA-4F50-45CC-8C08-9690AAB3B3D8}" srcOrd="3" destOrd="0" parTransId="{5FEAED4E-E283-466E-BEAA-576A2BFCE62E}" sibTransId="{B9DBD8F6-767C-4392-AED7-3E8C855BE406}"/>
    <dgm:cxn modelId="{B7935063-6899-4B8D-8D21-A8C8742FA4A9}" type="presOf" srcId="{59AFA243-29F8-4EAD-9756-2F1EE24BC4B6}" destId="{A13DF1E2-75AE-4C5B-8228-57457BE07132}" srcOrd="0" destOrd="1" presId="urn:microsoft.com/office/officeart/2005/8/layout/hList1"/>
    <dgm:cxn modelId="{70A8DCF1-9CC1-410D-96F8-B37C1710803D}" srcId="{3DFDF759-7359-4D78-B8D0-46760A8E7FEF}" destId="{101D2762-2CAE-4D89-9F66-F9FA2B91089D}" srcOrd="0" destOrd="0" parTransId="{C5B7EF5A-2113-47BD-9D57-0DAB3180E708}" sibTransId="{2ED64274-B079-49F5-86F7-ED55CEDB403B}"/>
    <dgm:cxn modelId="{842222D4-A3A7-47A6-AFC4-87528F4BCFCB}" srcId="{0C21E6B7-5FB9-4EEE-9B68-C1940A761F6D}" destId="{3BA2BF67-A630-4FDC-8EF1-C0CB63FEE6E0}" srcOrd="3" destOrd="0" parTransId="{F8F9C109-626E-4310-AC7B-23B4D42AB7F5}" sibTransId="{051AF6FF-DC29-4C14-BD2A-E2AAB8D055E8}"/>
    <dgm:cxn modelId="{17513B7D-18EF-44F2-9AA8-055A9B9A2E83}" type="presOf" srcId="{56965CE0-2282-4638-9486-77624FB3BD46}" destId="{4BB48A11-C303-415E-BC4B-161829D3F7CD}" srcOrd="0" destOrd="2" presId="urn:microsoft.com/office/officeart/2005/8/layout/hList1"/>
    <dgm:cxn modelId="{6B8FF120-2893-4F54-8151-EF6C24216604}" type="presOf" srcId="{0B80B0D2-1CBF-4706-860F-E738BE915AE8}" destId="{4BB48A11-C303-415E-BC4B-161829D3F7CD}" srcOrd="0" destOrd="4" presId="urn:microsoft.com/office/officeart/2005/8/layout/hList1"/>
    <dgm:cxn modelId="{D7C06E0C-0455-42EF-8BE9-775090720D59}" type="presOf" srcId="{36DD1225-4942-4644-98F7-8C8BB5ED7D4B}" destId="{A13DF1E2-75AE-4C5B-8228-57457BE07132}" srcOrd="0" destOrd="2" presId="urn:microsoft.com/office/officeart/2005/8/layout/hList1"/>
    <dgm:cxn modelId="{00818526-3473-4C13-BBFC-2EEB9D939AAF}" srcId="{3DFDF759-7359-4D78-B8D0-46760A8E7FEF}" destId="{59AFA243-29F8-4EAD-9756-2F1EE24BC4B6}" srcOrd="1" destOrd="0" parTransId="{62BE1A8C-A1AA-44CF-8CB0-49C318A5FF2D}" sibTransId="{0A621285-F4C3-403F-B908-00EFEB6D877D}"/>
    <dgm:cxn modelId="{82CAE1E1-8629-4B57-A33E-A78273CD0B24}" type="presOf" srcId="{B618BBBA-4F50-45CC-8C08-9690AAB3B3D8}" destId="{4BB48A11-C303-415E-BC4B-161829D3F7CD}" srcOrd="0" destOrd="3" presId="urn:microsoft.com/office/officeart/2005/8/layout/hList1"/>
    <dgm:cxn modelId="{ABA26222-6319-4A6A-8CD4-81450D456865}" type="presParOf" srcId="{5C400D62-0836-49B7-B5B5-4A3734466591}" destId="{DF3A8889-0FE9-41D1-8C34-9E058F5C2A06}" srcOrd="0" destOrd="0" presId="urn:microsoft.com/office/officeart/2005/8/layout/hList1"/>
    <dgm:cxn modelId="{945AEB38-8349-41D9-A47D-241CB4326554}" type="presParOf" srcId="{DF3A8889-0FE9-41D1-8C34-9E058F5C2A06}" destId="{F669510C-0648-41F2-85C3-02A326BB4029}" srcOrd="0" destOrd="0" presId="urn:microsoft.com/office/officeart/2005/8/layout/hList1"/>
    <dgm:cxn modelId="{D2D1E503-6CB6-4137-8501-AA3B16B8CC21}" type="presParOf" srcId="{DF3A8889-0FE9-41D1-8C34-9E058F5C2A06}" destId="{A13DF1E2-75AE-4C5B-8228-57457BE07132}" srcOrd="1" destOrd="0" presId="urn:microsoft.com/office/officeart/2005/8/layout/hList1"/>
    <dgm:cxn modelId="{E395A3C0-CCD8-4DED-A93F-50ED24B00FFA}" type="presParOf" srcId="{5C400D62-0836-49B7-B5B5-4A3734466591}" destId="{E5787C42-85B7-46D9-B855-0A22F5AEA528}" srcOrd="1" destOrd="0" presId="urn:microsoft.com/office/officeart/2005/8/layout/hList1"/>
    <dgm:cxn modelId="{4E14B673-E285-4EAD-97F9-FF1B54C6B975}" type="presParOf" srcId="{5C400D62-0836-49B7-B5B5-4A3734466591}" destId="{46A8F9B3-CAE6-4760-9942-2680E04C0988}" srcOrd="2" destOrd="0" presId="urn:microsoft.com/office/officeart/2005/8/layout/hList1"/>
    <dgm:cxn modelId="{11AA78B8-5D03-45BD-ADB3-73CA2B806A5B}" type="presParOf" srcId="{46A8F9B3-CAE6-4760-9942-2680E04C0988}" destId="{F6B470EF-81F6-40F9-9E9E-E0B44CB0A08D}" srcOrd="0" destOrd="0" presId="urn:microsoft.com/office/officeart/2005/8/layout/hList1"/>
    <dgm:cxn modelId="{EFACC357-9376-49CE-A628-8DDB5E4A6C06}" type="presParOf" srcId="{46A8F9B3-CAE6-4760-9942-2680E04C0988}" destId="{FF78E5FA-421F-4746-850F-CCE6F38C911A}" srcOrd="1" destOrd="0" presId="urn:microsoft.com/office/officeart/2005/8/layout/hList1"/>
    <dgm:cxn modelId="{4C154E8A-C5A9-4D66-A655-178CD9A1B2F6}" type="presParOf" srcId="{5C400D62-0836-49B7-B5B5-4A3734466591}" destId="{4D763EA8-2644-4CC2-A3A8-6DE685141422}" srcOrd="3" destOrd="0" presId="urn:microsoft.com/office/officeart/2005/8/layout/hList1"/>
    <dgm:cxn modelId="{B99E2285-0D42-486A-A78E-104D1D0E9FB7}" type="presParOf" srcId="{5C400D62-0836-49B7-B5B5-4A3734466591}" destId="{C446E307-BB97-4414-83FF-ECC89A4D337B}" srcOrd="4" destOrd="0" presId="urn:microsoft.com/office/officeart/2005/8/layout/hList1"/>
    <dgm:cxn modelId="{CE1718D3-158B-4F85-9CCC-3752C6ECAFEA}" type="presParOf" srcId="{C446E307-BB97-4414-83FF-ECC89A4D337B}" destId="{B7EA1914-9FB9-426A-AB61-9739B91066AA}" srcOrd="0" destOrd="0" presId="urn:microsoft.com/office/officeart/2005/8/layout/hList1"/>
    <dgm:cxn modelId="{F252570E-6B88-4139-BF29-BAB4B5843B37}" type="presParOf" srcId="{C446E307-BB97-4414-83FF-ECC89A4D337B}" destId="{4BB48A11-C303-415E-BC4B-161829D3F7C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3D630-9409-4CF2-B24B-CBCF2DFFFE36}">
      <dsp:nvSpPr>
        <dsp:cNvPr id="0" name=""/>
        <dsp:cNvSpPr/>
      </dsp:nvSpPr>
      <dsp:spPr>
        <a:xfrm rot="5400000">
          <a:off x="6816183" y="-2945049"/>
          <a:ext cx="668848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BC Professor &amp; MAP Faculty Lead</a:t>
          </a:r>
          <a:endParaRPr lang="en-US" sz="1800" kern="1200" dirty="0"/>
        </a:p>
      </dsp:txBody>
      <dsp:txXfrm rot="-5400000">
        <a:off x="3785615" y="118169"/>
        <a:ext cx="6697334" cy="603548"/>
      </dsp:txXfrm>
    </dsp:sp>
    <dsp:sp modelId="{8D10FFAC-0364-433D-A5EF-814676A967EE}">
      <dsp:nvSpPr>
        <dsp:cNvPr id="0" name=""/>
        <dsp:cNvSpPr/>
      </dsp:nvSpPr>
      <dsp:spPr>
        <a:xfrm>
          <a:off x="0" y="1912"/>
          <a:ext cx="3785616" cy="8360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Kim Nickell</a:t>
          </a:r>
        </a:p>
      </dsp:txBody>
      <dsp:txXfrm>
        <a:off x="40813" y="42725"/>
        <a:ext cx="3703990" cy="754434"/>
      </dsp:txXfrm>
    </dsp:sp>
    <dsp:sp modelId="{8DEA444A-69A8-41AF-9998-A81FE7DBD148}">
      <dsp:nvSpPr>
        <dsp:cNvPr id="0" name=""/>
        <dsp:cNvSpPr/>
      </dsp:nvSpPr>
      <dsp:spPr>
        <a:xfrm rot="5400000">
          <a:off x="6806147" y="-2075250"/>
          <a:ext cx="668848" cy="6746111"/>
        </a:xfrm>
        <a:prstGeom prst="round2Same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Manager, Veteran Services and Programs</a:t>
          </a:r>
          <a:endParaRPr lang="en-US" sz="1800" kern="1200" dirty="0"/>
        </a:p>
      </dsp:txBody>
      <dsp:txXfrm rot="-5400000">
        <a:off x="3767516" y="996031"/>
        <a:ext cx="6713461" cy="603548"/>
      </dsp:txXfrm>
    </dsp:sp>
    <dsp:sp modelId="{932A26A0-5A69-4D54-BCAE-7EF2C113AD7C}">
      <dsp:nvSpPr>
        <dsp:cNvPr id="0" name=""/>
        <dsp:cNvSpPr/>
      </dsp:nvSpPr>
      <dsp:spPr>
        <a:xfrm>
          <a:off x="17001" y="902365"/>
          <a:ext cx="3767515" cy="83606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Jenny Frank </a:t>
          </a:r>
        </a:p>
      </dsp:txBody>
      <dsp:txXfrm>
        <a:off x="57814" y="943178"/>
        <a:ext cx="3685889" cy="754434"/>
      </dsp:txXfrm>
    </dsp:sp>
    <dsp:sp modelId="{85071CEE-0966-41D7-86DE-51531A7A058D}">
      <dsp:nvSpPr>
        <dsp:cNvPr id="0" name=""/>
        <dsp:cNvSpPr/>
      </dsp:nvSpPr>
      <dsp:spPr>
        <a:xfrm rot="5400000">
          <a:off x="6811262" y="-1191283"/>
          <a:ext cx="668848" cy="6733905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BC Professor, Articulation Officer, Academic Senate Vice President </a:t>
          </a:r>
        </a:p>
      </dsp:txBody>
      <dsp:txXfrm rot="-5400000">
        <a:off x="3778734" y="1873895"/>
        <a:ext cx="6701255" cy="603548"/>
      </dsp:txXfrm>
    </dsp:sp>
    <dsp:sp modelId="{71E34558-5580-420E-88E6-7CD6E67AE9ED}">
      <dsp:nvSpPr>
        <dsp:cNvPr id="0" name=""/>
        <dsp:cNvSpPr/>
      </dsp:nvSpPr>
      <dsp:spPr>
        <a:xfrm>
          <a:off x="0" y="1785437"/>
          <a:ext cx="3779046" cy="8360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Erica Menchaca </a:t>
          </a:r>
        </a:p>
      </dsp:txBody>
      <dsp:txXfrm>
        <a:off x="40813" y="1826250"/>
        <a:ext cx="3697420" cy="754434"/>
      </dsp:txXfrm>
    </dsp:sp>
    <dsp:sp modelId="{42DB454D-7459-42F4-A229-799B12B17CC0}">
      <dsp:nvSpPr>
        <dsp:cNvPr id="0" name=""/>
        <dsp:cNvSpPr/>
      </dsp:nvSpPr>
      <dsp:spPr>
        <a:xfrm rot="5400000">
          <a:off x="6835900" y="-332194"/>
          <a:ext cx="668848" cy="6690550"/>
        </a:xfrm>
        <a:prstGeom prst="round2Same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Educational Advisor, Veterans</a:t>
          </a:r>
          <a:endParaRPr lang="en-US" sz="1800" kern="1200" dirty="0"/>
        </a:p>
      </dsp:txBody>
      <dsp:txXfrm rot="-5400000">
        <a:off x="3825049" y="2711307"/>
        <a:ext cx="6657900" cy="603548"/>
      </dsp:txXfrm>
    </dsp:sp>
    <dsp:sp modelId="{A19C43F7-854E-4E3B-BEA5-C86E0DD4BCDD}">
      <dsp:nvSpPr>
        <dsp:cNvPr id="0" name=""/>
        <dsp:cNvSpPr/>
      </dsp:nvSpPr>
      <dsp:spPr>
        <a:xfrm>
          <a:off x="0" y="2658309"/>
          <a:ext cx="3823988" cy="83606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Armando Trujillo </a:t>
          </a:r>
        </a:p>
      </dsp:txBody>
      <dsp:txXfrm>
        <a:off x="40813" y="2699122"/>
        <a:ext cx="3742362" cy="754434"/>
      </dsp:txXfrm>
    </dsp:sp>
    <dsp:sp modelId="{AD89A072-B7A1-436B-8239-52F77551C45E}">
      <dsp:nvSpPr>
        <dsp:cNvPr id="0" name=""/>
        <dsp:cNvSpPr/>
      </dsp:nvSpPr>
      <dsp:spPr>
        <a:xfrm rot="5400000">
          <a:off x="6842267" y="595978"/>
          <a:ext cx="668848" cy="6670833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Director, Academic Support Services</a:t>
          </a:r>
        </a:p>
      </dsp:txBody>
      <dsp:txXfrm rot="-5400000">
        <a:off x="3841275" y="3629620"/>
        <a:ext cx="6638183" cy="603548"/>
      </dsp:txXfrm>
    </dsp:sp>
    <dsp:sp modelId="{94FC8860-DAA5-45BE-A158-F4CA61CABA10}">
      <dsp:nvSpPr>
        <dsp:cNvPr id="0" name=""/>
        <dsp:cNvSpPr/>
      </dsp:nvSpPr>
      <dsp:spPr>
        <a:xfrm>
          <a:off x="0" y="3515277"/>
          <a:ext cx="3841274" cy="8360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Dionna Doss</a:t>
          </a:r>
        </a:p>
      </dsp:txBody>
      <dsp:txXfrm>
        <a:off x="40813" y="3556090"/>
        <a:ext cx="3759648" cy="754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4775F-27FC-49CA-AC16-C0CA23D0F45D}">
      <dsp:nvSpPr>
        <dsp:cNvPr id="0" name=""/>
        <dsp:cNvSpPr/>
      </dsp:nvSpPr>
      <dsp:spPr>
        <a:xfrm rot="5400000">
          <a:off x="4363814" y="-1466838"/>
          <a:ext cx="1407580" cy="476951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College credit awarded for validated college-level skills and knowledge gained outside of a college classroom</a:t>
          </a:r>
        </a:p>
      </dsp:txBody>
      <dsp:txXfrm rot="-5400000">
        <a:off x="2682849" y="282839"/>
        <a:ext cx="4700798" cy="1270156"/>
      </dsp:txXfrm>
    </dsp:sp>
    <dsp:sp modelId="{7FB4F16F-C172-468A-B210-ECA47ABA716E}">
      <dsp:nvSpPr>
        <dsp:cNvPr id="0" name=""/>
        <dsp:cNvSpPr/>
      </dsp:nvSpPr>
      <dsp:spPr>
        <a:xfrm>
          <a:off x="0" y="2665"/>
          <a:ext cx="2682849" cy="17594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>
              <a:solidFill>
                <a:schemeClr val="tx1"/>
              </a:solidFill>
            </a:rPr>
            <a:t>CPL</a:t>
          </a:r>
        </a:p>
      </dsp:txBody>
      <dsp:txXfrm>
        <a:off x="85890" y="88555"/>
        <a:ext cx="2511069" cy="1587695"/>
      </dsp:txXfrm>
    </dsp:sp>
    <dsp:sp modelId="{CE888BB6-3EEF-4444-9D76-1FAE92A5ACAC}">
      <dsp:nvSpPr>
        <dsp:cNvPr id="0" name=""/>
        <dsp:cNvSpPr/>
      </dsp:nvSpPr>
      <dsp:spPr>
        <a:xfrm rot="5400000">
          <a:off x="4360756" y="345097"/>
          <a:ext cx="1407580" cy="4769510"/>
        </a:xfrm>
        <a:prstGeom prst="round2Same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BOT approved November 2020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Adopt and Implement policies by December 31, 2020</a:t>
          </a:r>
        </a:p>
      </dsp:txBody>
      <dsp:txXfrm rot="-5400000">
        <a:off x="2679791" y="2094774"/>
        <a:ext cx="4700798" cy="1270156"/>
      </dsp:txXfrm>
    </dsp:sp>
    <dsp:sp modelId="{71E34558-5580-420E-88E6-7CD6E67AE9ED}">
      <dsp:nvSpPr>
        <dsp:cNvPr id="0" name=""/>
        <dsp:cNvSpPr/>
      </dsp:nvSpPr>
      <dsp:spPr>
        <a:xfrm>
          <a:off x="0" y="1849059"/>
          <a:ext cx="2682849" cy="175947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CCR Title 5 §55050</a:t>
          </a:r>
        </a:p>
      </dsp:txBody>
      <dsp:txXfrm>
        <a:off x="85890" y="1934949"/>
        <a:ext cx="2511069" cy="1587695"/>
      </dsp:txXfrm>
    </dsp:sp>
    <dsp:sp modelId="{203D6880-AC85-4427-BFFC-C1DD14F6F062}">
      <dsp:nvSpPr>
        <dsp:cNvPr id="0" name=""/>
        <dsp:cNvSpPr/>
      </dsp:nvSpPr>
      <dsp:spPr>
        <a:xfrm rot="5400000">
          <a:off x="4363814" y="2192547"/>
          <a:ext cx="1407580" cy="4769510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Student Equity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CCCCO Vision for Success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Guided Pathways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Student Centered Funding Formula</a:t>
          </a:r>
        </a:p>
      </dsp:txBody>
      <dsp:txXfrm rot="-5400000">
        <a:off x="2682849" y="3942224"/>
        <a:ext cx="4700798" cy="1270156"/>
      </dsp:txXfrm>
    </dsp:sp>
    <dsp:sp modelId="{A19C43F7-854E-4E3B-BEA5-C86E0DD4BCDD}">
      <dsp:nvSpPr>
        <dsp:cNvPr id="0" name=""/>
        <dsp:cNvSpPr/>
      </dsp:nvSpPr>
      <dsp:spPr>
        <a:xfrm>
          <a:off x="0" y="3697564"/>
          <a:ext cx="2682849" cy="175947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Supports</a:t>
          </a:r>
          <a:r>
            <a:rPr lang="en-US" sz="1800" b="1" kern="1200" dirty="0"/>
            <a:t> </a:t>
          </a:r>
          <a:endParaRPr lang="en-US" sz="1800" kern="1200" dirty="0"/>
        </a:p>
      </dsp:txBody>
      <dsp:txXfrm>
        <a:off x="85890" y="3783454"/>
        <a:ext cx="2511069" cy="15876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09C17-039E-4FDE-B8DC-A73A4B563961}">
      <dsp:nvSpPr>
        <dsp:cNvPr id="0" name=""/>
        <dsp:cNvSpPr/>
      </dsp:nvSpPr>
      <dsp:spPr>
        <a:xfrm>
          <a:off x="1742673" y="241"/>
          <a:ext cx="3347739" cy="20086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kern="1200" dirty="0">
            <a:solidFill>
              <a:schemeClr val="tx1"/>
            </a:solidFill>
          </a:endParaRPr>
        </a:p>
      </dsp:txBody>
      <dsp:txXfrm>
        <a:off x="1742673" y="241"/>
        <a:ext cx="3347739" cy="2008643"/>
      </dsp:txXfrm>
    </dsp:sp>
    <dsp:sp modelId="{7F161ACA-ADBA-4D9B-82C4-DC0193419DAF}">
      <dsp:nvSpPr>
        <dsp:cNvPr id="0" name=""/>
        <dsp:cNvSpPr/>
      </dsp:nvSpPr>
      <dsp:spPr>
        <a:xfrm>
          <a:off x="5425186" y="241"/>
          <a:ext cx="3347739" cy="20086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CSU Transferable</a:t>
          </a:r>
        </a:p>
      </dsp:txBody>
      <dsp:txXfrm>
        <a:off x="5425186" y="241"/>
        <a:ext cx="3347739" cy="2008643"/>
      </dsp:txXfrm>
    </dsp:sp>
    <dsp:sp modelId="{369AA831-2EF6-4B2B-93D2-89D2152B6971}">
      <dsp:nvSpPr>
        <dsp:cNvPr id="0" name=""/>
        <dsp:cNvSpPr/>
      </dsp:nvSpPr>
      <dsp:spPr>
        <a:xfrm>
          <a:off x="1742673" y="2343658"/>
          <a:ext cx="3347739" cy="20086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/>
          </a:r>
          <a:br>
            <a:rPr lang="en-US" sz="23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</a:br>
          <a:endParaRPr lang="en-US" sz="2300" kern="1200" dirty="0">
            <a:solidFill>
              <a:schemeClr val="tx1"/>
            </a:solidFill>
          </a:endParaRPr>
        </a:p>
      </dsp:txBody>
      <dsp:txXfrm>
        <a:off x="1742673" y="2343658"/>
        <a:ext cx="3347739" cy="2008643"/>
      </dsp:txXfrm>
    </dsp:sp>
    <dsp:sp modelId="{395BE7A3-34A2-409C-9B0B-FE3B11B895E0}">
      <dsp:nvSpPr>
        <dsp:cNvPr id="0" name=""/>
        <dsp:cNvSpPr/>
      </dsp:nvSpPr>
      <dsp:spPr>
        <a:xfrm>
          <a:off x="5425186" y="2343658"/>
          <a:ext cx="3347739" cy="20086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BC’s MAP Articulation Cohort for 2022</a:t>
          </a:r>
        </a:p>
      </dsp:txBody>
      <dsp:txXfrm>
        <a:off x="5425186" y="2343658"/>
        <a:ext cx="3347739" cy="20086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9510C-0648-41F2-85C3-02A326BB4029}">
      <dsp:nvSpPr>
        <dsp:cNvPr id="0" name=""/>
        <dsp:cNvSpPr/>
      </dsp:nvSpPr>
      <dsp:spPr>
        <a:xfrm>
          <a:off x="3443" y="62525"/>
          <a:ext cx="3357205" cy="10905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Input</a:t>
          </a:r>
        </a:p>
      </dsp:txBody>
      <dsp:txXfrm>
        <a:off x="3443" y="62525"/>
        <a:ext cx="3357205" cy="1090513"/>
      </dsp:txXfrm>
    </dsp:sp>
    <dsp:sp modelId="{A13DF1E2-75AE-4C5B-8228-57457BE07132}">
      <dsp:nvSpPr>
        <dsp:cNvPr id="0" name=""/>
        <dsp:cNvSpPr/>
      </dsp:nvSpPr>
      <dsp:spPr>
        <a:xfrm>
          <a:off x="3443" y="1153038"/>
          <a:ext cx="3357205" cy="27834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ACE Courses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ACE Occupations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ACE Recommendations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COCI 2.0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Veteran Data</a:t>
          </a:r>
        </a:p>
      </dsp:txBody>
      <dsp:txXfrm>
        <a:off x="3443" y="1153038"/>
        <a:ext cx="3357205" cy="2783430"/>
      </dsp:txXfrm>
    </dsp:sp>
    <dsp:sp modelId="{F6B470EF-81F6-40F9-9E9E-E0B44CB0A08D}">
      <dsp:nvSpPr>
        <dsp:cNvPr id="0" name=""/>
        <dsp:cNvSpPr/>
      </dsp:nvSpPr>
      <dsp:spPr>
        <a:xfrm>
          <a:off x="3830657" y="62525"/>
          <a:ext cx="3357205" cy="109051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4 Stage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Articulation Approval</a:t>
          </a:r>
        </a:p>
      </dsp:txBody>
      <dsp:txXfrm>
        <a:off x="3830657" y="62525"/>
        <a:ext cx="3357205" cy="1090513"/>
      </dsp:txXfrm>
    </dsp:sp>
    <dsp:sp modelId="{FF78E5FA-421F-4746-850F-CCE6F38C911A}">
      <dsp:nvSpPr>
        <dsp:cNvPr id="0" name=""/>
        <dsp:cNvSpPr/>
      </dsp:nvSpPr>
      <dsp:spPr>
        <a:xfrm>
          <a:off x="3830657" y="1153038"/>
          <a:ext cx="3357205" cy="278343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2600" kern="1200" dirty="0"/>
            <a:t>Evaluator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2600" kern="1200" dirty="0"/>
            <a:t>Faculty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2600" kern="1200" dirty="0"/>
            <a:t>Articulation Officer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2600" kern="1200" dirty="0"/>
            <a:t>Implementation</a:t>
          </a:r>
        </a:p>
      </dsp:txBody>
      <dsp:txXfrm>
        <a:off x="3830657" y="1153038"/>
        <a:ext cx="3357205" cy="2783430"/>
      </dsp:txXfrm>
    </dsp:sp>
    <dsp:sp modelId="{B7EA1914-9FB9-426A-AB61-9739B91066AA}">
      <dsp:nvSpPr>
        <dsp:cNvPr id="0" name=""/>
        <dsp:cNvSpPr/>
      </dsp:nvSpPr>
      <dsp:spPr>
        <a:xfrm>
          <a:off x="7657871" y="62525"/>
          <a:ext cx="3357205" cy="10905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Output</a:t>
          </a:r>
        </a:p>
      </dsp:txBody>
      <dsp:txXfrm>
        <a:off x="7657871" y="62525"/>
        <a:ext cx="3357205" cy="1090513"/>
      </dsp:txXfrm>
    </dsp:sp>
    <dsp:sp modelId="{4BB48A11-C303-415E-BC4B-161829D3F7CD}">
      <dsp:nvSpPr>
        <dsp:cNvPr id="0" name=""/>
        <dsp:cNvSpPr/>
      </dsp:nvSpPr>
      <dsp:spPr>
        <a:xfrm>
          <a:off x="7657871" y="1153038"/>
          <a:ext cx="3357205" cy="278343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Create Articulations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Adopt Articulations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Outreach Outlet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Veteran Self-Access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/>
            <a:t>CPL Integration</a:t>
          </a:r>
        </a:p>
      </dsp:txBody>
      <dsp:txXfrm>
        <a:off x="7657871" y="1153038"/>
        <a:ext cx="3357205" cy="2783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70FF6-827B-4BB0-9699-1CC5B2AB4304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B45C2-BE0C-41F6-BC81-2103D7B4B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9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45C2-BE0C-41F6-BC81-2103D7B4BB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4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Jenny &amp; Armando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B45C2-BE0C-41F6-BC81-2103D7B4BB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2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FFF1-DDC0-474C-9164-79959A78E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A5DF7A-F281-4154-A561-88F42EF58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C5672-0298-41A8-ABFA-631074E06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97870-F438-4D48-99B2-E4792702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96E04-E21C-48DB-A70D-602D5DE0F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4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F009D-A284-4DBB-8A49-25E2CD1B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56E10-B628-48C1-BFC5-FDB822FA1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34984-748C-48F0-8B95-C1130834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8E146-A7E2-4A5E-BD28-94852012D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E0C8B-F05F-422E-897D-A641E51AA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9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6DC008-0172-4E83-A3AD-9BCA88DF02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40CA0-05EC-4D98-B148-67F84FDF3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25A1A-643D-4EB4-90F9-5CDC8F71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5231E-E05F-47A3-B19A-CEE9C958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D9448-FD34-4484-B356-F9893DD4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4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FA1F-6BDC-4762-973F-024B10E8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37921-8474-4BB5-85BE-F492CF6B4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EA356-35AA-44CF-9EB5-831E46A3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832FF-1A78-447D-93ED-8A6E28E7C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CD2FC-99D5-43C4-BF03-82115FF9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5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D7343-9735-4B6A-A3C9-35DB2B376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53623-ED89-4242-AE54-576B9062F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047DF-6190-4AB1-AC06-02CC166E0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86848-6F59-4C21-A3BA-F7047FB3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A117-B59A-468A-B2FD-2ECE4649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7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57401-B59B-4529-9E99-B1F73D93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AE611-1661-4107-8F60-59B8A15D8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3BBB5-6122-4C1E-AFE6-3D0065EAD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DB1B2-2539-4ECE-B632-A8BC9765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D3E4E-FFD2-4A59-900A-422F1060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7ED85-FC07-4DCC-9525-833BFE37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BD06D-D8A6-483B-A502-93C89988D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4D105-E758-4FE4-89A4-D168D9CDE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FE078-CA87-48D4-84BE-CEE84CD35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BC360-AB3D-4979-B486-7E8DF68128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2727C-6367-46A9-9FD1-6C0D9322D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BCD4C2-C1FF-4B71-9F97-24A87A685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220776-B1EA-44D4-B45A-79C671F7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8552F3-C094-4894-B287-A448A700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7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64B37-482B-44DF-B09E-996168F80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D9A02-EA2D-427E-BADF-6EA92DBD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E95EA-163F-41C2-8D84-C8BC2CD9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253C8-7D6C-4EBE-8CDF-2B343EEC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4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01DAE5-71D0-4992-8E88-73FD113A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BE7B4-C4F7-4E19-ABD7-E76735D5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3269D-0E13-4574-BE52-65D853D0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1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F676-C078-4461-947D-76010BDEF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5626A-2EA0-4F9C-92A2-69E973373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95485-297E-4B21-9FA7-F9630061F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A3B25-0F0E-47D4-84AD-2C2C3AD89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73C6F-DDA4-42ED-84C6-9CDC37DC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FA221-41C1-4F32-BC8B-FE3BE848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1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CCC72-7ACC-41FF-B37E-085F5F6DE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2986D8-4CBB-4846-8E1A-AF61F8990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AB43C-5C07-4773-AD12-CD16A8D8C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381B9-CFC8-4AD1-964A-9236D9AB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0C463-E245-466C-A35A-3872C198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058F3-D882-4208-88B4-23FB6867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9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DD5FC-A5A1-447C-9262-FD353D54B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56DCA-8FAD-40B4-A3D4-400E161AC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9C6F9-ADF1-4CE7-AECC-9410FABE6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5E97-3129-4661-8A0F-196BC8393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F2071-B118-4705-862B-47F9B1134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8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3ZRjZMsX2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3ZRjZMsX2I?feature=oembed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-/media/CCCCO-Website/Reports/success-center-cpl-initiative-report-for-cccco-final.pdf?la=en&amp;hash=2B50F17C0A47775A58EAF6631613B6A4D537CB8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norcocollege.edu/services/enrollment/vrc/Pages/map.aspx" TargetMode="External"/><Relationship Id="rId5" Type="http://schemas.openxmlformats.org/officeDocument/2006/relationships/hyperlink" Target="https://www.asccc.org/content/credit-prior-learning-equity-lever" TargetMode="External"/><Relationship Id="rId4" Type="http://schemas.openxmlformats.org/officeDocument/2006/relationships/hyperlink" Target="https://www2.palomar.edu/pages/cpl/files/2020/08/CPL-Toolkit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dionna.doss@bakersfieldcollege.edu" TargetMode="External"/><Relationship Id="rId13" Type="http://schemas.openxmlformats.org/officeDocument/2006/relationships/hyperlink" Target="mailto:aricia.leighton@bakersfieldcollege.edu" TargetMode="External"/><Relationship Id="rId3" Type="http://schemas.openxmlformats.org/officeDocument/2006/relationships/hyperlink" Target="mailto:armando.trujillo@bakersfieldcollege.edu" TargetMode="External"/><Relationship Id="rId7" Type="http://schemas.openxmlformats.org/officeDocument/2006/relationships/hyperlink" Target="mailto:knickell@bakersfieldcollege.edu" TargetMode="External"/><Relationship Id="rId12" Type="http://schemas.openxmlformats.org/officeDocument/2006/relationships/hyperlink" Target="mailto:erineo.garcia@bakersfieldcollege.edu" TargetMode="External"/><Relationship Id="rId2" Type="http://schemas.openxmlformats.org/officeDocument/2006/relationships/hyperlink" Target="mailto:jenny.frank@bakersfieldcollege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anthony.cordova@bakersfieldcollege.edu" TargetMode="External"/><Relationship Id="rId11" Type="http://schemas.openxmlformats.org/officeDocument/2006/relationships/hyperlink" Target="mailto:michelle.pena@bakersfieldcollege.edu" TargetMode="External"/><Relationship Id="rId5" Type="http://schemas.openxmlformats.org/officeDocument/2006/relationships/hyperlink" Target="mailto:matthew.riley@bakersfieldcollege.edu" TargetMode="External"/><Relationship Id="rId15" Type="http://schemas.openxmlformats.org/officeDocument/2006/relationships/hyperlink" Target="mailto:CPL@bakersfieldcollege.edu" TargetMode="External"/><Relationship Id="rId10" Type="http://schemas.openxmlformats.org/officeDocument/2006/relationships/hyperlink" Target="mailto:brice@bakersfieldcollege.edu" TargetMode="External"/><Relationship Id="rId4" Type="http://schemas.openxmlformats.org/officeDocument/2006/relationships/hyperlink" Target="mailto:pbeckwor@bakersfieldcollege.edu" TargetMode="External"/><Relationship Id="rId9" Type="http://schemas.openxmlformats.org/officeDocument/2006/relationships/hyperlink" Target="mailto:erica.menchaca@bakersfieldcollege.edu" TargetMode="External"/><Relationship Id="rId14" Type="http://schemas.openxmlformats.org/officeDocument/2006/relationships/hyperlink" Target="mailto:jadixon@bakersfieldcollege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1851-402A-48CE-9632-04A06A95E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85" y="2465408"/>
            <a:ext cx="7475317" cy="1327517"/>
          </a:xfrm>
        </p:spPr>
        <p:txBody>
          <a:bodyPr>
            <a:noAutofit/>
          </a:bodyPr>
          <a:lstStyle/>
          <a:p>
            <a:pPr algn="l"/>
            <a:r>
              <a:rPr lang="en-US" sz="4800" b="1" dirty="0"/>
              <a:t>Credit for Prior Learning and the BC MAP Cohort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ACBC98-0B02-4A57-A840-9E8D35732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85" y="3721209"/>
            <a:ext cx="7119256" cy="911117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February 2022</a:t>
            </a:r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akersfield College Logo">
            <a:extLst>
              <a:ext uri="{FF2B5EF4-FFF2-40B4-BE49-F238E27FC236}">
                <a16:creationId xmlns:a16="http://schemas.microsoft.com/office/drawing/2014/main" id="{AB2B8B25-6D5A-439A-A6CE-FDF011A54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663110" y="524267"/>
            <a:ext cx="3207157" cy="1082416"/>
          </a:xfrm>
          <a:prstGeom prst="rect">
            <a:avLst/>
          </a:prstGeom>
        </p:spPr>
      </p:pic>
      <p:pic>
        <p:nvPicPr>
          <p:cNvPr id="6" name="Picture 5" descr="MAP- Military Articulation Platform: The Credit They Deserve">
            <a:extLst>
              <a:ext uri="{FF2B5EF4-FFF2-40B4-BE49-F238E27FC236}">
                <a16:creationId xmlns:a16="http://schemas.microsoft.com/office/drawing/2014/main" id="{9E872AFE-9CC2-41F0-9B65-79E0D0E948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600000">
            <a:off x="7206342" y="3268659"/>
            <a:ext cx="4399684" cy="2916782"/>
          </a:xfrm>
          <a:prstGeom prst="rect">
            <a:avLst/>
          </a:prstGeom>
          <a:noFill/>
        </p:spPr>
      </p:pic>
      <p:sp>
        <p:nvSpPr>
          <p:cNvPr id="13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6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7B01C-F515-4F8B-B647-1973ECBD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498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/>
              <a:t>Introductions</a:t>
            </a:r>
          </a:p>
        </p:txBody>
      </p:sp>
      <p:graphicFrame>
        <p:nvGraphicFramePr>
          <p:cNvPr id="29" name="Content Placeholder 2" descr="Introductions&#10;Kim Nickell&#10; BC Professor &amp; MAP Faculty Lead&#10;Jenny Frank &#10; Manager, Veteran Services and Programs&#10;Erica Menchaca &#10; BC Professor, Articulation Officer, Academic Senate Vice President &#10;Armando Trujillo &#10; Educational Advisor, Veterans&#10;Dionna Doss&#10; Director, Academic Support Services&#10;">
            <a:extLst>
              <a:ext uri="{FF2B5EF4-FFF2-40B4-BE49-F238E27FC236}">
                <a16:creationId xmlns:a16="http://schemas.microsoft.com/office/drawing/2014/main" id="{249D5876-9B3D-41C7-9A75-F20107843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723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582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0C938-94BA-4899-81B9-9DE369C323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5320" y="429030"/>
            <a:ext cx="2834640" cy="5457589"/>
          </a:xfr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Rockwell"/>
              </a:rPr>
              <a:t>Credit for Prior Learning</a:t>
            </a:r>
            <a:b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Rockwell"/>
              </a:rPr>
            </a:b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Rockwell"/>
              </a:rPr>
              <a:t>Overview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9" name="Content Placeholder 2" descr="CPL&#10; College credit awarded for validated college-level skills and knowledge gained outside of a college classroom&#10;CCR Title 5 §55050&#10; BOT approved November 2020&#10; Adopt and Implement policies by December 31, 2020&#10;Supports &#10; Student Equity&#10; CCCCO Vision for Success&#10; Guided Pathways&#10; Student Centered Funding Formula&#10;">
            <a:extLst>
              <a:ext uri="{FF2B5EF4-FFF2-40B4-BE49-F238E27FC236}">
                <a16:creationId xmlns:a16="http://schemas.microsoft.com/office/drawing/2014/main" id="{249D5876-9B3D-41C7-9A75-F20107843C8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43598624"/>
              </p:ext>
            </p:extLst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466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A2C7C-D39D-4678-8A62-B8817B07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b="1" dirty="0"/>
              <a:t>CPL Update on the BC Campus</a:t>
            </a:r>
          </a:p>
        </p:txBody>
      </p:sp>
      <p:graphicFrame>
        <p:nvGraphicFramePr>
          <p:cNvPr id="5" name="Content Placeholder 2" descr="Processes&#10;CSU Transferable&#10;Crosswalk BC courses&#10; COR&#10; American Council on Education (ACE) Exhibits&#10; Approved BC courses&#10;Website&#10;Development of forms&#10; Student Interest&#10; Military Course Credit Evaluation Form&#10; Draft Portfolio&#10;BC’s acceMAP Articulation Cohort for 2022&#10;">
            <a:extLst>
              <a:ext uri="{FF2B5EF4-FFF2-40B4-BE49-F238E27FC236}">
                <a16:creationId xmlns:a16="http://schemas.microsoft.com/office/drawing/2014/main" id="{C33B1FDE-5E3C-4EAA-BCC3-DDF8FD4FA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11995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14AC5D7-753D-4EFA-B990-0795749CF1AC}"/>
              </a:ext>
            </a:extLst>
          </p:cNvPr>
          <p:cNvSpPr txBox="1"/>
          <p:nvPr/>
        </p:nvSpPr>
        <p:spPr>
          <a:xfrm>
            <a:off x="2710543" y="4256314"/>
            <a:ext cx="3156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Website</a:t>
            </a:r>
          </a:p>
          <a:p>
            <a:pPr algn="ctr"/>
            <a:r>
              <a:rPr lang="en-US" sz="2000" b="1" dirty="0"/>
              <a:t>Bakersfieldcollege.edu/</a:t>
            </a:r>
            <a:r>
              <a:rPr lang="en-US" sz="2000" b="1" dirty="0" err="1"/>
              <a:t>cpl</a:t>
            </a:r>
            <a:endParaRPr lang="en-US" sz="2000" b="1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Student Interest Form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Policy &amp;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Faculty Resources Tab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46942-2DCA-4F3D-8DFE-8EBC094BAB14}"/>
              </a:ext>
            </a:extLst>
          </p:cNvPr>
          <p:cNvSpPr txBox="1"/>
          <p:nvPr/>
        </p:nvSpPr>
        <p:spPr>
          <a:xfrm>
            <a:off x="2710543" y="1883229"/>
            <a:ext cx="31568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CPL Options</a:t>
            </a:r>
          </a:p>
          <a:p>
            <a:pPr algn="ctr"/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JST/ACE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Industry 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Portfolio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4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4019B-7D8E-4C40-AA85-75DF1CD8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1655286"/>
            <a:ext cx="4609057" cy="26100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Military Articulation Platform (MAP)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6EF57EF-D042-41D3-83E8-41A1FE6C11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00A59BB-A268-4F3E-9D41-CA265AF16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3794DCE-9D34-40DF-AB3F-06DA8ACCD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5006452-918C-4282-A72C-C9692B6691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A9F4A-08E1-4FFE-87AA-7B235A87468F}"/>
              </a:ext>
            </a:extLst>
          </p:cNvPr>
          <p:cNvSpPr txBox="1"/>
          <p:nvPr/>
        </p:nvSpPr>
        <p:spPr>
          <a:xfrm>
            <a:off x="762000" y="4832414"/>
            <a:ext cx="433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https://youtu.be/w3ZRjZMsX2I</a:t>
            </a:r>
            <a:r>
              <a:rPr lang="en-US" dirty="0"/>
              <a:t> </a:t>
            </a:r>
          </a:p>
        </p:txBody>
      </p:sp>
      <p:pic>
        <p:nvPicPr>
          <p:cNvPr id="5" name="Online Media 4" title="Norco College Military Articulation Platform">
            <a:hlinkClick r:id="" action="ppaction://media"/>
            <a:extLst>
              <a:ext uri="{FF2B5EF4-FFF2-40B4-BE49-F238E27FC236}">
                <a16:creationId xmlns:a16="http://schemas.microsoft.com/office/drawing/2014/main" id="{A4C5810E-1473-4830-B908-E81F314C07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86525" y="2000904"/>
            <a:ext cx="5011522" cy="283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3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B9D3E-CDBE-4168-BA48-F5036D91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Process Overview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 descr="Input&#10; ACE Courses&#10; ACE Occupations&#10; ACE Recommendations&#10; COCI 2.0&#10; Veteran Data&#10;4 Stage &#10;Articulation Approval&#10; Evaluator&#10; Faculty&#10; Articulation Officer&#10; Implementation&#10;Output&#10; Create Articulations&#10; Adopt Articulations&#10; Outreach Outlet&#10; Veteran Self-Access&#10; CPL Integration&#10;">
            <a:extLst>
              <a:ext uri="{FF2B5EF4-FFF2-40B4-BE49-F238E27FC236}">
                <a16:creationId xmlns:a16="http://schemas.microsoft.com/office/drawing/2014/main" id="{8F611170-6D75-43F6-AB1A-017A1E0274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450299"/>
              </p:ext>
            </p:extLst>
          </p:nvPr>
        </p:nvGraphicFramePr>
        <p:xfrm>
          <a:off x="572493" y="2071316"/>
          <a:ext cx="11018520" cy="3998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755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A3C5B-EB39-4BA8-A48F-2886A4834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544068"/>
            <a:ext cx="4731178" cy="1719072"/>
          </a:xfrm>
        </p:spPr>
        <p:txBody>
          <a:bodyPr anchor="b">
            <a:normAutofit/>
          </a:bodyPr>
          <a:lstStyle/>
          <a:p>
            <a:r>
              <a:rPr lang="en-US" sz="4200" b="1" dirty="0"/>
              <a:t>A Faculty-Driven Process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039D9-32EF-4D7C-827E-8C7F4D27E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5927162" cy="3410712"/>
          </a:xfrm>
        </p:spPr>
        <p:txBody>
          <a:bodyPr anchor="t">
            <a:noAutofit/>
          </a:bodyPr>
          <a:lstStyle/>
          <a:p>
            <a:r>
              <a:rPr lang="en-US" sz="3200" dirty="0"/>
              <a:t>CPL needs faculty to engage with the process as discipline experts.</a:t>
            </a:r>
          </a:p>
          <a:p>
            <a:r>
              <a:rPr lang="en-US" sz="3200" dirty="0"/>
              <a:t>The CPL working group will do the heavy lifting but…</a:t>
            </a:r>
          </a:p>
          <a:p>
            <a:r>
              <a:rPr lang="en-US" sz="3200" dirty="0"/>
              <a:t>We need faculty to provide feedback on the courses we are MAPping.</a:t>
            </a:r>
          </a:p>
        </p:txBody>
      </p:sp>
      <p:pic>
        <p:nvPicPr>
          <p:cNvPr id="5" name="Picture 4" descr="Uncle Same - We Need You Poster">
            <a:extLst>
              <a:ext uri="{FF2B5EF4-FFF2-40B4-BE49-F238E27FC236}">
                <a16:creationId xmlns:a16="http://schemas.microsoft.com/office/drawing/2014/main" id="{82A188E1-CFE4-4674-98A5-0B7128169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102" y="1775243"/>
            <a:ext cx="4951893" cy="386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1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9F131-E211-4CC3-9341-9008D08E1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Resources</a:t>
            </a:r>
          </a:p>
        </p:txBody>
      </p:sp>
      <p:pic>
        <p:nvPicPr>
          <p:cNvPr id="16" name="Picture 6" descr="Different coloured organisers">
            <a:extLst>
              <a:ext uri="{FF2B5EF4-FFF2-40B4-BE49-F238E27FC236}">
                <a16:creationId xmlns:a16="http://schemas.microsoft.com/office/drawing/2014/main" id="{718E4C56-D01C-48ED-BDD0-8AE6E5762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0" r="29404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FA2FC0-414D-4DA7-B8E3-2587F67C68CE}"/>
              </a:ext>
            </a:extLst>
          </p:cNvPr>
          <p:cNvSpPr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hlinkClick r:id="rId3"/>
              </a:rPr>
              <a:t>CCCCO Credit for Prior Learning Website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hlinkClick r:id="rId4"/>
              </a:rPr>
              <a:t>Implementation Tool Kit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hlinkClick r:id="rId5"/>
              </a:rPr>
              <a:t>Credit for Prior Learning as an Equity Lever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hlinkClick r:id="rId6"/>
              </a:rPr>
              <a:t>MAP Norco College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0686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descr="CPL/MAP Work Group Contacts">
            <a:extLst>
              <a:ext uri="{FF2B5EF4-FFF2-40B4-BE49-F238E27FC236}">
                <a16:creationId xmlns:a16="http://schemas.microsoft.com/office/drawing/2014/main" id="{45460FCC-F2BD-44C6-AA1E-546BD9E08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983"/>
            <a:ext cx="10515600" cy="8485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CPL/MAP Work Group Contacts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58E61-6826-4850-8093-4419A757DA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838200" y="401221"/>
            <a:ext cx="10515600" cy="134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039BC07-7F78-42B0-994A-278328A68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Jenny Frank - Manager, Veteran Services and Programs</a:t>
            </a:r>
          </a:p>
          <a:p>
            <a:pPr lvl="0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jenny.frank@bakersfieldcollege.edu</a:t>
            </a:r>
            <a:r>
              <a:rPr lang="en-US" dirty="0"/>
              <a:t> </a:t>
            </a:r>
          </a:p>
          <a:p>
            <a:r>
              <a:rPr lang="en-US" dirty="0"/>
              <a:t>Armando Trujillo - Educational Advisor, Veterans</a:t>
            </a:r>
          </a:p>
          <a:p>
            <a:pPr lvl="0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armando.trujillo@bakersfieldcollege.edu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Paul Beckworth - Professor, History</a:t>
            </a:r>
          </a:p>
          <a:p>
            <a:pPr lvl="0"/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pbeckwor@bakersfieldcollege.edu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Matthew Riley - Assistant Professor, Mechanized Agriculture</a:t>
            </a:r>
          </a:p>
          <a:p>
            <a:pPr lvl="0"/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matthew.riley@bakersfieldcollege.edu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Anthony Cordova - Industrial Technology and Transportation</a:t>
            </a:r>
          </a:p>
          <a:p>
            <a:pPr lvl="0"/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anthony.cordova@bakersfieldcollege.edu</a:t>
            </a:r>
            <a:r>
              <a:rPr lang="en-US" dirty="0"/>
              <a:t> </a:t>
            </a:r>
          </a:p>
          <a:p>
            <a:r>
              <a:rPr lang="en-US" dirty="0"/>
              <a:t>Kim Nickell - BC Professor &amp; MAP Faculty Lead</a:t>
            </a:r>
            <a:br>
              <a:rPr lang="en-US" dirty="0"/>
            </a:br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knickell@bakersfieldcollege.edu</a:t>
            </a:r>
            <a:endParaRPr lang="en-US" dirty="0"/>
          </a:p>
          <a:p>
            <a:r>
              <a:rPr lang="en-US" dirty="0"/>
              <a:t>Dionna Doss – Director, Academic Support Services</a:t>
            </a:r>
            <a:br>
              <a:rPr lang="en-US" dirty="0"/>
            </a:b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dionna.doss@bakersfieldcollege.edu</a:t>
            </a:r>
            <a:r>
              <a:rPr lang="en-US" dirty="0"/>
              <a:t> 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1377F966-0582-47AD-9A0A-E7B502BB9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Erica Menchaca - BC Professor, Articulation Officer, Academic Senate Vice President </a:t>
            </a:r>
          </a:p>
          <a:p>
            <a:pPr lvl="0"/>
            <a:r>
              <a:rPr lang="en-US" dirty="0"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erica.menchaca@bakersfieldcollege.edu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Billie Jo Rice – Vice President, Instruction</a:t>
            </a:r>
          </a:p>
          <a:p>
            <a:pPr lvl="0"/>
            <a:r>
              <a:rPr lang="en-US" dirty="0"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brice@bakersfieldcollege.edu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Michelle Pena - Director, Enrollment Services</a:t>
            </a:r>
          </a:p>
          <a:p>
            <a:pPr lvl="0"/>
            <a:r>
              <a:rPr lang="en-US" dirty="0"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michelle.pena@bakersfieldcollege.edu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Erineo</a:t>
            </a:r>
            <a:r>
              <a:rPr lang="en-US" dirty="0"/>
              <a:t> Garcia - Program Manager, Admissions &amp; Records</a:t>
            </a:r>
          </a:p>
          <a:p>
            <a:pPr lvl="0"/>
            <a:r>
              <a:rPr lang="en-US" dirty="0"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erineo.garcia@bakersfieldcollege.edu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Aricia Leighton - Web Content Editor</a:t>
            </a:r>
          </a:p>
          <a:p>
            <a:pPr lvl="0"/>
            <a:r>
              <a:rPr lang="en-US" dirty="0"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aricia.leighton@bakersfieldcollege.edu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Jason Dixon - Department Chair; Professor, Engineering</a:t>
            </a:r>
          </a:p>
          <a:p>
            <a:pPr lvl="0"/>
            <a:r>
              <a:rPr lang="en-US" dirty="0"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jadixon@bakersfieldcollege.edu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D85F5E-0E24-457D-B8DC-ABABF1E11E92}"/>
              </a:ext>
            </a:extLst>
          </p:cNvPr>
          <p:cNvSpPr txBox="1"/>
          <p:nvPr/>
        </p:nvSpPr>
        <p:spPr>
          <a:xfrm>
            <a:off x="3335784" y="5807631"/>
            <a:ext cx="5672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hlinkClick r:id="rId15"/>
              </a:rPr>
              <a:t>CPL@bakersfieldcollege.edu</a:t>
            </a: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6622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99F5FDE89EA40BA3C2BC51148EF53" ma:contentTypeVersion="13" ma:contentTypeDescription="Create a new document." ma:contentTypeScope="" ma:versionID="01cce2989062e411e59f4e089a2be130">
  <xsd:schema xmlns:xsd="http://www.w3.org/2001/XMLSchema" xmlns:xs="http://www.w3.org/2001/XMLSchema" xmlns:p="http://schemas.microsoft.com/office/2006/metadata/properties" xmlns:ns3="0b1fd2ce-be47-40af-a854-d7ff8d310ba5" xmlns:ns4="585d49c8-389c-47bd-832a-51e0da33a897" targetNamespace="http://schemas.microsoft.com/office/2006/metadata/properties" ma:root="true" ma:fieldsID="c1acdd6009e698d46fd0caea1969be99" ns3:_="" ns4:_="">
    <xsd:import namespace="0b1fd2ce-be47-40af-a854-d7ff8d310ba5"/>
    <xsd:import namespace="585d49c8-389c-47bd-832a-51e0da33a8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fd2ce-be47-40af-a854-d7ff8d310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d49c8-389c-47bd-832a-51e0da33a8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CE062B-6F22-4291-806D-A7C3A45FF5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1fd2ce-be47-40af-a854-d7ff8d310ba5"/>
    <ds:schemaRef ds:uri="585d49c8-389c-47bd-832a-51e0da33a8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CD9F33-CE57-4288-A035-36F83C1E27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4FE9F1-D35B-41D8-A538-BD7151B34882}">
  <ds:schemaRefs>
    <ds:schemaRef ds:uri="0b1fd2ce-be47-40af-a854-d7ff8d310ba5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85d49c8-389c-47bd-832a-51e0da33a89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2741</TotalTime>
  <Words>373</Words>
  <Application>Microsoft Office PowerPoint</Application>
  <PresentationFormat>Widescreen</PresentationFormat>
  <Paragraphs>100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Rockwell</vt:lpstr>
      <vt:lpstr>Office Theme</vt:lpstr>
      <vt:lpstr>Credit for Prior Learning and the BC MAP Cohort 2022</vt:lpstr>
      <vt:lpstr>Introductions</vt:lpstr>
      <vt:lpstr>Credit for Prior Learning Overview</vt:lpstr>
      <vt:lpstr>CPL Update on the BC Campus</vt:lpstr>
      <vt:lpstr>Military Articulation Platform (MAP)</vt:lpstr>
      <vt:lpstr>Process Overview</vt:lpstr>
      <vt:lpstr>A Faculty-Driven Process</vt:lpstr>
      <vt:lpstr>Resources</vt:lpstr>
      <vt:lpstr>CPL/MAP Work Group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Nickell</dc:creator>
  <cp:lastModifiedBy>Debra Anderson</cp:lastModifiedBy>
  <cp:revision>32</cp:revision>
  <dcterms:created xsi:type="dcterms:W3CDTF">2022-01-19T18:11:22Z</dcterms:created>
  <dcterms:modified xsi:type="dcterms:W3CDTF">2022-02-09T19:16:30Z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0x010100E3099F5FDE89EA40BA3C2BC51148EF53</vt:lpwstr>
  </property>
</Properties>
</file>