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60" r:id="rId6"/>
    <p:sldId id="261" r:id="rId7"/>
    <p:sldId id="262" r:id="rId8"/>
    <p:sldId id="317" r:id="rId9"/>
    <p:sldId id="325" r:id="rId10"/>
    <p:sldId id="327" r:id="rId11"/>
    <p:sldId id="319" r:id="rId12"/>
    <p:sldId id="320" r:id="rId13"/>
    <p:sldId id="321" r:id="rId14"/>
    <p:sldId id="322" r:id="rId15"/>
    <p:sldId id="318" r:id="rId16"/>
    <p:sldId id="323" r:id="rId17"/>
    <p:sldId id="259" r:id="rId18"/>
    <p:sldId id="257" r:id="rId19"/>
    <p:sldId id="258" r:id="rId20"/>
    <p:sldId id="263" r:id="rId21"/>
    <p:sldId id="315" r:id="rId22"/>
    <p:sldId id="316" r:id="rId23"/>
    <p:sldId id="32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240" autoAdjust="0"/>
  </p:normalViewPr>
  <p:slideViewPr>
    <p:cSldViewPr snapToGrid="0">
      <p:cViewPr varScale="1">
        <p:scale>
          <a:sx n="103" d="100"/>
          <a:sy n="103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" userId="3c8cfc57-520c-4afc-884c-9e340cf742b5" providerId="ADAL" clId="{A0E00D8B-9B56-4478-B78B-B92305004557}"/>
    <pc:docChg chg="custSel addSld delSld modSld sldOrd">
      <pc:chgData name="Craig" userId="3c8cfc57-520c-4afc-884c-9e340cf742b5" providerId="ADAL" clId="{A0E00D8B-9B56-4478-B78B-B92305004557}" dt="2022-02-07T20:06:32.772" v="2657" actId="207"/>
      <pc:docMkLst>
        <pc:docMk/>
      </pc:docMkLst>
      <pc:sldChg chg="addSp modSp mod">
        <pc:chgData name="Craig" userId="3c8cfc57-520c-4afc-884c-9e340cf742b5" providerId="ADAL" clId="{A0E00D8B-9B56-4478-B78B-B92305004557}" dt="2022-02-07T17:31:38.623" v="388" actId="20577"/>
        <pc:sldMkLst>
          <pc:docMk/>
          <pc:sldMk cId="1783723817" sldId="256"/>
        </pc:sldMkLst>
        <pc:spChg chg="mod">
          <ac:chgData name="Craig" userId="3c8cfc57-520c-4afc-884c-9e340cf742b5" providerId="ADAL" clId="{A0E00D8B-9B56-4478-B78B-B92305004557}" dt="2022-02-07T17:31:02.240" v="384" actId="20577"/>
          <ac:spMkLst>
            <pc:docMk/>
            <pc:sldMk cId="1783723817" sldId="256"/>
            <ac:spMk id="2" creationId="{D01DC814-2522-4A74-B76F-7FC5B7FB58A5}"/>
          </ac:spMkLst>
        </pc:spChg>
        <pc:spChg chg="mod">
          <ac:chgData name="Craig" userId="3c8cfc57-520c-4afc-884c-9e340cf742b5" providerId="ADAL" clId="{A0E00D8B-9B56-4478-B78B-B92305004557}" dt="2022-02-07T17:31:38.623" v="388" actId="20577"/>
          <ac:spMkLst>
            <pc:docMk/>
            <pc:sldMk cId="1783723817" sldId="256"/>
            <ac:spMk id="3" creationId="{82675756-41E4-469B-90DD-93D5A976D980}"/>
          </ac:spMkLst>
        </pc:spChg>
        <pc:picChg chg="add mod">
          <ac:chgData name="Craig" userId="3c8cfc57-520c-4afc-884c-9e340cf742b5" providerId="ADAL" clId="{A0E00D8B-9B56-4478-B78B-B92305004557}" dt="2022-02-07T17:31:28.826" v="386" actId="1076"/>
          <ac:picMkLst>
            <pc:docMk/>
            <pc:sldMk cId="1783723817" sldId="256"/>
            <ac:picMk id="5" creationId="{02BFCA90-B5FF-41FC-8F10-60E1F7E17F10}"/>
          </ac:picMkLst>
        </pc:picChg>
      </pc:sldChg>
      <pc:sldChg chg="mod modShow">
        <pc:chgData name="Craig" userId="3c8cfc57-520c-4afc-884c-9e340cf742b5" providerId="ADAL" clId="{A0E00D8B-9B56-4478-B78B-B92305004557}" dt="2022-02-07T19:50:28.015" v="2411" actId="729"/>
        <pc:sldMkLst>
          <pc:docMk/>
          <pc:sldMk cId="3083737058" sldId="257"/>
        </pc:sldMkLst>
      </pc:sldChg>
      <pc:sldChg chg="mod modShow">
        <pc:chgData name="Craig" userId="3c8cfc57-520c-4afc-884c-9e340cf742b5" providerId="ADAL" clId="{A0E00D8B-9B56-4478-B78B-B92305004557}" dt="2022-02-07T19:50:28.015" v="2411" actId="729"/>
        <pc:sldMkLst>
          <pc:docMk/>
          <pc:sldMk cId="1330143220" sldId="258"/>
        </pc:sldMkLst>
      </pc:sldChg>
      <pc:sldChg chg="modSp mod modShow">
        <pc:chgData name="Craig" userId="3c8cfc57-520c-4afc-884c-9e340cf742b5" providerId="ADAL" clId="{A0E00D8B-9B56-4478-B78B-B92305004557}" dt="2022-02-07T19:50:28.015" v="2411" actId="729"/>
        <pc:sldMkLst>
          <pc:docMk/>
          <pc:sldMk cId="17244057" sldId="259"/>
        </pc:sldMkLst>
        <pc:spChg chg="mod">
          <ac:chgData name="Craig" userId="3c8cfc57-520c-4afc-884c-9e340cf742b5" providerId="ADAL" clId="{A0E00D8B-9B56-4478-B78B-B92305004557}" dt="2022-02-07T18:58:09.057" v="2241" actId="6549"/>
          <ac:spMkLst>
            <pc:docMk/>
            <pc:sldMk cId="17244057" sldId="259"/>
            <ac:spMk id="2" creationId="{2B4B45A8-C2B4-4196-B846-1E61AB5DBF92}"/>
          </ac:spMkLst>
        </pc:spChg>
      </pc:sldChg>
      <pc:sldChg chg="modSp new mod">
        <pc:chgData name="Craig" userId="3c8cfc57-520c-4afc-884c-9e340cf742b5" providerId="ADAL" clId="{A0E00D8B-9B56-4478-B78B-B92305004557}" dt="2022-02-07T18:57:01.147" v="2226" actId="20577"/>
        <pc:sldMkLst>
          <pc:docMk/>
          <pc:sldMk cId="3809616971" sldId="260"/>
        </pc:sldMkLst>
        <pc:spChg chg="mod">
          <ac:chgData name="Craig" userId="3c8cfc57-520c-4afc-884c-9e340cf742b5" providerId="ADAL" clId="{A0E00D8B-9B56-4478-B78B-B92305004557}" dt="2022-02-07T17:35:03.658" v="959" actId="20577"/>
          <ac:spMkLst>
            <pc:docMk/>
            <pc:sldMk cId="3809616971" sldId="260"/>
            <ac:spMk id="2" creationId="{19158C3E-3A78-4510-8D6E-8ABB5AA37F79}"/>
          </ac:spMkLst>
        </pc:spChg>
        <pc:spChg chg="mod">
          <ac:chgData name="Craig" userId="3c8cfc57-520c-4afc-884c-9e340cf742b5" providerId="ADAL" clId="{A0E00D8B-9B56-4478-B78B-B92305004557}" dt="2022-02-07T18:57:01.147" v="2226" actId="20577"/>
          <ac:spMkLst>
            <pc:docMk/>
            <pc:sldMk cId="3809616971" sldId="260"/>
            <ac:spMk id="3" creationId="{C0DF7BC2-98E6-48C2-AC0E-07FE09DCF51B}"/>
          </ac:spMkLst>
        </pc:spChg>
      </pc:sldChg>
      <pc:sldChg chg="modSp new mod">
        <pc:chgData name="Craig" userId="3c8cfc57-520c-4afc-884c-9e340cf742b5" providerId="ADAL" clId="{A0E00D8B-9B56-4478-B78B-B92305004557}" dt="2022-02-07T19:53:07.039" v="2498" actId="20577"/>
        <pc:sldMkLst>
          <pc:docMk/>
          <pc:sldMk cId="1404164487" sldId="261"/>
        </pc:sldMkLst>
        <pc:spChg chg="mod">
          <ac:chgData name="Craig" userId="3c8cfc57-520c-4afc-884c-9e340cf742b5" providerId="ADAL" clId="{A0E00D8B-9B56-4478-B78B-B92305004557}" dt="2022-02-07T18:39:17.131" v="987" actId="20577"/>
          <ac:spMkLst>
            <pc:docMk/>
            <pc:sldMk cId="1404164487" sldId="261"/>
            <ac:spMk id="2" creationId="{F1F5902B-12D7-4740-9DF0-329F52D50464}"/>
          </ac:spMkLst>
        </pc:spChg>
        <pc:spChg chg="mod">
          <ac:chgData name="Craig" userId="3c8cfc57-520c-4afc-884c-9e340cf742b5" providerId="ADAL" clId="{A0E00D8B-9B56-4478-B78B-B92305004557}" dt="2022-02-07T19:53:07.039" v="2498" actId="20577"/>
          <ac:spMkLst>
            <pc:docMk/>
            <pc:sldMk cId="1404164487" sldId="261"/>
            <ac:spMk id="3" creationId="{55B81DF4-A502-4DF9-B5DE-944B9D18D5EA}"/>
          </ac:spMkLst>
        </pc:spChg>
      </pc:sldChg>
      <pc:sldChg chg="addSp delSp modSp new mod modNotesTx">
        <pc:chgData name="Craig" userId="3c8cfc57-520c-4afc-884c-9e340cf742b5" providerId="ADAL" clId="{A0E00D8B-9B56-4478-B78B-B92305004557}" dt="2022-02-07T19:00:36.070" v="2295" actId="20577"/>
        <pc:sldMkLst>
          <pc:docMk/>
          <pc:sldMk cId="3607939955" sldId="262"/>
        </pc:sldMkLst>
        <pc:spChg chg="mod">
          <ac:chgData name="Craig" userId="3c8cfc57-520c-4afc-884c-9e340cf742b5" providerId="ADAL" clId="{A0E00D8B-9B56-4478-B78B-B92305004557}" dt="2022-02-07T18:57:52.426" v="2230" actId="20577"/>
          <ac:spMkLst>
            <pc:docMk/>
            <pc:sldMk cId="3607939955" sldId="262"/>
            <ac:spMk id="2" creationId="{1D883D4D-478E-4AF2-A090-1B09B833A935}"/>
          </ac:spMkLst>
        </pc:spChg>
        <pc:spChg chg="del">
          <ac:chgData name="Craig" userId="3c8cfc57-520c-4afc-884c-9e340cf742b5" providerId="ADAL" clId="{A0E00D8B-9B56-4478-B78B-B92305004557}" dt="2022-02-07T18:57:45.495" v="2227" actId="22"/>
          <ac:spMkLst>
            <pc:docMk/>
            <pc:sldMk cId="3607939955" sldId="262"/>
            <ac:spMk id="3" creationId="{870F2161-A782-4654-9522-D6EB25B27EBA}"/>
          </ac:spMkLst>
        </pc:spChg>
        <pc:picChg chg="add mod ord">
          <ac:chgData name="Craig" userId="3c8cfc57-520c-4afc-884c-9e340cf742b5" providerId="ADAL" clId="{A0E00D8B-9B56-4478-B78B-B92305004557}" dt="2022-02-07T18:57:45.495" v="2227" actId="22"/>
          <ac:picMkLst>
            <pc:docMk/>
            <pc:sldMk cId="3607939955" sldId="262"/>
            <ac:picMk id="5" creationId="{1483543E-661E-4527-85D4-D27F6C1B9357}"/>
          </ac:picMkLst>
        </pc:picChg>
      </pc:sldChg>
      <pc:sldChg chg="modSp new mod modAnim">
        <pc:chgData name="Craig" userId="3c8cfc57-520c-4afc-884c-9e340cf742b5" providerId="ADAL" clId="{A0E00D8B-9B56-4478-B78B-B92305004557}" dt="2022-02-07T18:52:37.765" v="1956" actId="20577"/>
        <pc:sldMkLst>
          <pc:docMk/>
          <pc:sldMk cId="275010413" sldId="263"/>
        </pc:sldMkLst>
        <pc:spChg chg="mod">
          <ac:chgData name="Craig" userId="3c8cfc57-520c-4afc-884c-9e340cf742b5" providerId="ADAL" clId="{A0E00D8B-9B56-4478-B78B-B92305004557}" dt="2022-02-07T18:46:14.849" v="1259" actId="20577"/>
          <ac:spMkLst>
            <pc:docMk/>
            <pc:sldMk cId="275010413" sldId="263"/>
            <ac:spMk id="2" creationId="{D240B476-4CB1-4FDD-A215-18BCB59887FC}"/>
          </ac:spMkLst>
        </pc:spChg>
        <pc:spChg chg="mod">
          <ac:chgData name="Craig" userId="3c8cfc57-520c-4afc-884c-9e340cf742b5" providerId="ADAL" clId="{A0E00D8B-9B56-4478-B78B-B92305004557}" dt="2022-02-07T18:52:37.765" v="1956" actId="20577"/>
          <ac:spMkLst>
            <pc:docMk/>
            <pc:sldMk cId="275010413" sldId="263"/>
            <ac:spMk id="3" creationId="{C211A7D1-91EB-4EC6-A676-15FBDD926A37}"/>
          </ac:spMkLst>
        </pc:spChg>
      </pc:sldChg>
      <pc:sldChg chg="add">
        <pc:chgData name="Craig" userId="3c8cfc57-520c-4afc-884c-9e340cf742b5" providerId="ADAL" clId="{A0E00D8B-9B56-4478-B78B-B92305004557}" dt="2022-02-07T18:50:13.853" v="1538"/>
        <pc:sldMkLst>
          <pc:docMk/>
          <pc:sldMk cId="3527336718" sldId="315"/>
        </pc:sldMkLst>
      </pc:sldChg>
      <pc:sldChg chg="add">
        <pc:chgData name="Craig" userId="3c8cfc57-520c-4afc-884c-9e340cf742b5" providerId="ADAL" clId="{A0E00D8B-9B56-4478-B78B-B92305004557}" dt="2022-02-07T18:50:13.853" v="1538"/>
        <pc:sldMkLst>
          <pc:docMk/>
          <pc:sldMk cId="467349409" sldId="316"/>
        </pc:sldMkLst>
      </pc:sldChg>
      <pc:sldChg chg="addSp delSp modSp add mod">
        <pc:chgData name="Craig" userId="3c8cfc57-520c-4afc-884c-9e340cf742b5" providerId="ADAL" clId="{A0E00D8B-9B56-4478-B78B-B92305004557}" dt="2022-02-07T18:59:55.725" v="2243" actId="22"/>
        <pc:sldMkLst>
          <pc:docMk/>
          <pc:sldMk cId="2391229359" sldId="317"/>
        </pc:sldMkLst>
        <pc:spChg chg="mod">
          <ac:chgData name="Craig" userId="3c8cfc57-520c-4afc-884c-9e340cf742b5" providerId="ADAL" clId="{A0E00D8B-9B56-4478-B78B-B92305004557}" dt="2022-02-07T18:57:58.905" v="2233" actId="20577"/>
          <ac:spMkLst>
            <pc:docMk/>
            <pc:sldMk cId="2391229359" sldId="317"/>
            <ac:spMk id="2" creationId="{1D883D4D-478E-4AF2-A090-1B09B833A935}"/>
          </ac:spMkLst>
        </pc:spChg>
        <pc:spChg chg="add del mod">
          <ac:chgData name="Craig" userId="3c8cfc57-520c-4afc-884c-9e340cf742b5" providerId="ADAL" clId="{A0E00D8B-9B56-4478-B78B-B92305004557}" dt="2022-02-07T18:59:55.725" v="2243" actId="22"/>
          <ac:spMkLst>
            <pc:docMk/>
            <pc:sldMk cId="2391229359" sldId="317"/>
            <ac:spMk id="4" creationId="{6422C56D-2822-46A1-9908-9131F02FD012}"/>
          </ac:spMkLst>
        </pc:spChg>
        <pc:picChg chg="del">
          <ac:chgData name="Craig" userId="3c8cfc57-520c-4afc-884c-9e340cf742b5" providerId="ADAL" clId="{A0E00D8B-9B56-4478-B78B-B92305004557}" dt="2022-02-07T18:59:51.786" v="2242" actId="478"/>
          <ac:picMkLst>
            <pc:docMk/>
            <pc:sldMk cId="2391229359" sldId="317"/>
            <ac:picMk id="5" creationId="{1483543E-661E-4527-85D4-D27F6C1B9357}"/>
          </ac:picMkLst>
        </pc:picChg>
        <pc:picChg chg="add mod ord">
          <ac:chgData name="Craig" userId="3c8cfc57-520c-4afc-884c-9e340cf742b5" providerId="ADAL" clId="{A0E00D8B-9B56-4478-B78B-B92305004557}" dt="2022-02-07T18:59:55.725" v="2243" actId="22"/>
          <ac:picMkLst>
            <pc:docMk/>
            <pc:sldMk cId="2391229359" sldId="317"/>
            <ac:picMk id="7" creationId="{3F28EAF2-5E4B-4511-A1FC-CE664652CF9D}"/>
          </ac:picMkLst>
        </pc:picChg>
      </pc:sldChg>
      <pc:sldChg chg="addSp delSp new mod modClrScheme chgLayout">
        <pc:chgData name="Craig" userId="3c8cfc57-520c-4afc-884c-9e340cf742b5" providerId="ADAL" clId="{A0E00D8B-9B56-4478-B78B-B92305004557}" dt="2022-02-07T19:39:57.426" v="2298" actId="22"/>
        <pc:sldMkLst>
          <pc:docMk/>
          <pc:sldMk cId="3256612256" sldId="318"/>
        </pc:sldMkLst>
        <pc:spChg chg="del">
          <ac:chgData name="Craig" userId="3c8cfc57-520c-4afc-884c-9e340cf742b5" providerId="ADAL" clId="{A0E00D8B-9B56-4478-B78B-B92305004557}" dt="2022-02-07T19:39:55.935" v="2297" actId="700"/>
          <ac:spMkLst>
            <pc:docMk/>
            <pc:sldMk cId="3256612256" sldId="318"/>
            <ac:spMk id="2" creationId="{D9A85400-27CA-459F-9DCC-6FE9224C96E5}"/>
          </ac:spMkLst>
        </pc:spChg>
        <pc:spChg chg="del">
          <ac:chgData name="Craig" userId="3c8cfc57-520c-4afc-884c-9e340cf742b5" providerId="ADAL" clId="{A0E00D8B-9B56-4478-B78B-B92305004557}" dt="2022-02-07T19:39:55.935" v="2297" actId="700"/>
          <ac:spMkLst>
            <pc:docMk/>
            <pc:sldMk cId="3256612256" sldId="318"/>
            <ac:spMk id="3" creationId="{B0A472FF-E0EC-4568-8C40-9061A251A802}"/>
          </ac:spMkLst>
        </pc:spChg>
        <pc:picChg chg="add">
          <ac:chgData name="Craig" userId="3c8cfc57-520c-4afc-884c-9e340cf742b5" providerId="ADAL" clId="{A0E00D8B-9B56-4478-B78B-B92305004557}" dt="2022-02-07T19:39:57.426" v="2298" actId="22"/>
          <ac:picMkLst>
            <pc:docMk/>
            <pc:sldMk cId="3256612256" sldId="318"/>
            <ac:picMk id="5" creationId="{26F705E8-844C-4EED-813E-EE33552185EC}"/>
          </ac:picMkLst>
        </pc:picChg>
      </pc:sldChg>
      <pc:sldChg chg="addSp delSp modSp new mod modClrScheme chgLayout">
        <pc:chgData name="Craig" userId="3c8cfc57-520c-4afc-884c-9e340cf742b5" providerId="ADAL" clId="{A0E00D8B-9B56-4478-B78B-B92305004557}" dt="2022-02-07T19:50:01.578" v="2403" actId="20577"/>
        <pc:sldMkLst>
          <pc:docMk/>
          <pc:sldMk cId="1557543191" sldId="319"/>
        </pc:sldMkLst>
        <pc:spChg chg="del mod ord">
          <ac:chgData name="Craig" userId="3c8cfc57-520c-4afc-884c-9e340cf742b5" providerId="ADAL" clId="{A0E00D8B-9B56-4478-B78B-B92305004557}" dt="2022-02-07T19:40:06.444" v="2300" actId="700"/>
          <ac:spMkLst>
            <pc:docMk/>
            <pc:sldMk cId="1557543191" sldId="319"/>
            <ac:spMk id="2" creationId="{E3A1581D-2DD2-4885-B8DD-C761C54792AC}"/>
          </ac:spMkLst>
        </pc:spChg>
        <pc:spChg chg="del mod ord">
          <ac:chgData name="Craig" userId="3c8cfc57-520c-4afc-884c-9e340cf742b5" providerId="ADAL" clId="{A0E00D8B-9B56-4478-B78B-B92305004557}" dt="2022-02-07T19:40:06.444" v="2300" actId="700"/>
          <ac:spMkLst>
            <pc:docMk/>
            <pc:sldMk cId="1557543191" sldId="319"/>
            <ac:spMk id="3" creationId="{0A7483CB-ECC4-4F52-A128-3D1E50B4C51C}"/>
          </ac:spMkLst>
        </pc:spChg>
        <pc:spChg chg="add mod ord">
          <ac:chgData name="Craig" userId="3c8cfc57-520c-4afc-884c-9e340cf742b5" providerId="ADAL" clId="{A0E00D8B-9B56-4478-B78B-B92305004557}" dt="2022-02-07T19:50:01.578" v="2403" actId="20577"/>
          <ac:spMkLst>
            <pc:docMk/>
            <pc:sldMk cId="1557543191" sldId="319"/>
            <ac:spMk id="4" creationId="{EADB87AC-A832-4828-8A10-13A6470FFD61}"/>
          </ac:spMkLst>
        </pc:spChg>
        <pc:spChg chg="add mod ord">
          <ac:chgData name="Craig" userId="3c8cfc57-520c-4afc-884c-9e340cf742b5" providerId="ADAL" clId="{A0E00D8B-9B56-4478-B78B-B92305004557}" dt="2022-02-07T19:40:06.444" v="2300" actId="700"/>
          <ac:spMkLst>
            <pc:docMk/>
            <pc:sldMk cId="1557543191" sldId="319"/>
            <ac:spMk id="5" creationId="{3CDEB3B5-3F0A-432B-B3AF-D6379926A4D7}"/>
          </ac:spMkLst>
        </pc:spChg>
      </pc:sldChg>
      <pc:sldChg chg="addSp delSp modSp new mod modClrScheme modAnim chgLayout">
        <pc:chgData name="Craig" userId="3c8cfc57-520c-4afc-884c-9e340cf742b5" providerId="ADAL" clId="{A0E00D8B-9B56-4478-B78B-B92305004557}" dt="2022-02-07T19:46:22.286" v="2381" actId="1076"/>
        <pc:sldMkLst>
          <pc:docMk/>
          <pc:sldMk cId="1854599245" sldId="320"/>
        </pc:sldMkLst>
        <pc:spChg chg="del">
          <ac:chgData name="Craig" userId="3c8cfc57-520c-4afc-884c-9e340cf742b5" providerId="ADAL" clId="{A0E00D8B-9B56-4478-B78B-B92305004557}" dt="2022-02-07T19:40:45.390" v="2369" actId="700"/>
          <ac:spMkLst>
            <pc:docMk/>
            <pc:sldMk cId="1854599245" sldId="320"/>
            <ac:spMk id="2" creationId="{3BDA3CA2-8FA1-4639-A3ED-9C6C548FA8E0}"/>
          </ac:spMkLst>
        </pc:spChg>
        <pc:spChg chg="del">
          <ac:chgData name="Craig" userId="3c8cfc57-520c-4afc-884c-9e340cf742b5" providerId="ADAL" clId="{A0E00D8B-9B56-4478-B78B-B92305004557}" dt="2022-02-07T19:40:45.390" v="2369" actId="700"/>
          <ac:spMkLst>
            <pc:docMk/>
            <pc:sldMk cId="1854599245" sldId="320"/>
            <ac:spMk id="3" creationId="{BEF095E7-AF23-432A-AA4B-E66B66BEF7E1}"/>
          </ac:spMkLst>
        </pc:spChg>
        <pc:spChg chg="add mod">
          <ac:chgData name="Craig" userId="3c8cfc57-520c-4afc-884c-9e340cf742b5" providerId="ADAL" clId="{A0E00D8B-9B56-4478-B78B-B92305004557}" dt="2022-02-07T19:45:17.423" v="2372" actId="1076"/>
          <ac:spMkLst>
            <pc:docMk/>
            <pc:sldMk cId="1854599245" sldId="320"/>
            <ac:spMk id="6" creationId="{3DD9A881-04FF-458A-9489-3CCFA642DF77}"/>
          </ac:spMkLst>
        </pc:spChg>
        <pc:spChg chg="add mod">
          <ac:chgData name="Craig" userId="3c8cfc57-520c-4afc-884c-9e340cf742b5" providerId="ADAL" clId="{A0E00D8B-9B56-4478-B78B-B92305004557}" dt="2022-02-07T19:45:56.735" v="2377" actId="1076"/>
          <ac:spMkLst>
            <pc:docMk/>
            <pc:sldMk cId="1854599245" sldId="320"/>
            <ac:spMk id="7" creationId="{F52664B4-BB37-466D-8126-AF2586666647}"/>
          </ac:spMkLst>
        </pc:spChg>
        <pc:spChg chg="add mod">
          <ac:chgData name="Craig" userId="3c8cfc57-520c-4afc-884c-9e340cf742b5" providerId="ADAL" clId="{A0E00D8B-9B56-4478-B78B-B92305004557}" dt="2022-02-07T19:46:22.286" v="2381" actId="1076"/>
          <ac:spMkLst>
            <pc:docMk/>
            <pc:sldMk cId="1854599245" sldId="320"/>
            <ac:spMk id="8" creationId="{8130E1C1-5B98-4CE9-A207-0D00B1FDBAD3}"/>
          </ac:spMkLst>
        </pc:spChg>
        <pc:picChg chg="add">
          <ac:chgData name="Craig" userId="3c8cfc57-520c-4afc-884c-9e340cf742b5" providerId="ADAL" clId="{A0E00D8B-9B56-4478-B78B-B92305004557}" dt="2022-02-07T19:44:49.929" v="2370" actId="22"/>
          <ac:picMkLst>
            <pc:docMk/>
            <pc:sldMk cId="1854599245" sldId="320"/>
            <ac:picMk id="5" creationId="{48B6AF96-E9D6-4F09-BF99-EAD2DCC33AE3}"/>
          </ac:picMkLst>
        </pc:picChg>
      </pc:sldChg>
      <pc:sldChg chg="addSp delSp modSp new mod modAnim">
        <pc:chgData name="Craig" userId="3c8cfc57-520c-4afc-884c-9e340cf742b5" providerId="ADAL" clId="{A0E00D8B-9B56-4478-B78B-B92305004557}" dt="2022-02-07T19:47:43.005" v="2388" actId="22"/>
        <pc:sldMkLst>
          <pc:docMk/>
          <pc:sldMk cId="415929100" sldId="321"/>
        </pc:sldMkLst>
        <pc:spChg chg="add del mod">
          <ac:chgData name="Craig" userId="3c8cfc57-520c-4afc-884c-9e340cf742b5" providerId="ADAL" clId="{A0E00D8B-9B56-4478-B78B-B92305004557}" dt="2022-02-07T19:46:54.725" v="2384"/>
          <ac:spMkLst>
            <pc:docMk/>
            <pc:sldMk cId="415929100" sldId="321"/>
            <ac:spMk id="2" creationId="{9DFA3541-D90A-4BA6-8EE3-27F338DFFFA5}"/>
          </ac:spMkLst>
        </pc:spChg>
        <pc:spChg chg="add del mod">
          <ac:chgData name="Craig" userId="3c8cfc57-520c-4afc-884c-9e340cf742b5" providerId="ADAL" clId="{A0E00D8B-9B56-4478-B78B-B92305004557}" dt="2022-02-07T19:46:58.434" v="2386"/>
          <ac:spMkLst>
            <pc:docMk/>
            <pc:sldMk cId="415929100" sldId="321"/>
            <ac:spMk id="3" creationId="{BC840AAD-AB38-4331-8FC3-571BB251054C}"/>
          </ac:spMkLst>
        </pc:spChg>
        <pc:picChg chg="add">
          <ac:chgData name="Craig" userId="3c8cfc57-520c-4afc-884c-9e340cf742b5" providerId="ADAL" clId="{A0E00D8B-9B56-4478-B78B-B92305004557}" dt="2022-02-07T19:47:43.005" v="2388" actId="22"/>
          <ac:picMkLst>
            <pc:docMk/>
            <pc:sldMk cId="415929100" sldId="321"/>
            <ac:picMk id="5" creationId="{E2D12235-7FBB-446D-AF0C-AF690646547F}"/>
          </ac:picMkLst>
        </pc:picChg>
      </pc:sldChg>
      <pc:sldChg chg="addSp new mod">
        <pc:chgData name="Craig" userId="3c8cfc57-520c-4afc-884c-9e340cf742b5" providerId="ADAL" clId="{A0E00D8B-9B56-4478-B78B-B92305004557}" dt="2022-02-07T19:49:37.454" v="2389" actId="22"/>
        <pc:sldMkLst>
          <pc:docMk/>
          <pc:sldMk cId="893219218" sldId="322"/>
        </pc:sldMkLst>
        <pc:picChg chg="add">
          <ac:chgData name="Craig" userId="3c8cfc57-520c-4afc-884c-9e340cf742b5" providerId="ADAL" clId="{A0E00D8B-9B56-4478-B78B-B92305004557}" dt="2022-02-07T19:49:37.454" v="2389" actId="22"/>
          <ac:picMkLst>
            <pc:docMk/>
            <pc:sldMk cId="893219218" sldId="322"/>
            <ac:picMk id="3" creationId="{C126B6E7-110C-4E46-BB9C-E3C423B19D40}"/>
          </ac:picMkLst>
        </pc:picChg>
      </pc:sldChg>
      <pc:sldChg chg="modSp add mod modShow">
        <pc:chgData name="Craig" userId="3c8cfc57-520c-4afc-884c-9e340cf742b5" providerId="ADAL" clId="{A0E00D8B-9B56-4478-B78B-B92305004557}" dt="2022-02-07T19:50:28.015" v="2411" actId="729"/>
        <pc:sldMkLst>
          <pc:docMk/>
          <pc:sldMk cId="3279502374" sldId="323"/>
        </pc:sldMkLst>
        <pc:spChg chg="mod">
          <ac:chgData name="Craig" userId="3c8cfc57-520c-4afc-884c-9e340cf742b5" providerId="ADAL" clId="{A0E00D8B-9B56-4478-B78B-B92305004557}" dt="2022-02-07T19:50:20.857" v="2410" actId="20577"/>
          <ac:spMkLst>
            <pc:docMk/>
            <pc:sldMk cId="3279502374" sldId="323"/>
            <ac:spMk id="4" creationId="{EADB87AC-A832-4828-8A10-13A6470FFD61}"/>
          </ac:spMkLst>
        </pc:spChg>
      </pc:sldChg>
      <pc:sldChg chg="addSp delSp modSp new mod modClrScheme chgLayout">
        <pc:chgData name="Craig" userId="3c8cfc57-520c-4afc-884c-9e340cf742b5" providerId="ADAL" clId="{A0E00D8B-9B56-4478-B78B-B92305004557}" dt="2022-02-07T19:51:12.008" v="2492" actId="20577"/>
        <pc:sldMkLst>
          <pc:docMk/>
          <pc:sldMk cId="3284343534" sldId="324"/>
        </pc:sldMkLst>
        <pc:spChg chg="del mod ord">
          <ac:chgData name="Craig" userId="3c8cfc57-520c-4afc-884c-9e340cf742b5" providerId="ADAL" clId="{A0E00D8B-9B56-4478-B78B-B92305004557}" dt="2022-02-07T19:50:42.840" v="2413" actId="700"/>
          <ac:spMkLst>
            <pc:docMk/>
            <pc:sldMk cId="3284343534" sldId="324"/>
            <ac:spMk id="2" creationId="{5B27546D-654C-477D-86B7-D22820F252FB}"/>
          </ac:spMkLst>
        </pc:spChg>
        <pc:spChg chg="del mod ord">
          <ac:chgData name="Craig" userId="3c8cfc57-520c-4afc-884c-9e340cf742b5" providerId="ADAL" clId="{A0E00D8B-9B56-4478-B78B-B92305004557}" dt="2022-02-07T19:50:42.840" v="2413" actId="700"/>
          <ac:spMkLst>
            <pc:docMk/>
            <pc:sldMk cId="3284343534" sldId="324"/>
            <ac:spMk id="3" creationId="{39951DC2-3B84-4175-A782-04E8F4F0AC8F}"/>
          </ac:spMkLst>
        </pc:spChg>
        <pc:spChg chg="add mod ord">
          <ac:chgData name="Craig" userId="3c8cfc57-520c-4afc-884c-9e340cf742b5" providerId="ADAL" clId="{A0E00D8B-9B56-4478-B78B-B92305004557}" dt="2022-02-07T19:50:45.409" v="2423" actId="20577"/>
          <ac:spMkLst>
            <pc:docMk/>
            <pc:sldMk cId="3284343534" sldId="324"/>
            <ac:spMk id="4" creationId="{30ADC9B1-E556-4194-9B57-541F5AA648A5}"/>
          </ac:spMkLst>
        </pc:spChg>
        <pc:spChg chg="add mod ord">
          <ac:chgData name="Craig" userId="3c8cfc57-520c-4afc-884c-9e340cf742b5" providerId="ADAL" clId="{A0E00D8B-9B56-4478-B78B-B92305004557}" dt="2022-02-07T19:51:12.008" v="2492" actId="20577"/>
          <ac:spMkLst>
            <pc:docMk/>
            <pc:sldMk cId="3284343534" sldId="324"/>
            <ac:spMk id="5" creationId="{E99BD6E1-7DA6-4900-A58E-B369217A5362}"/>
          </ac:spMkLst>
        </pc:spChg>
      </pc:sldChg>
      <pc:sldChg chg="addSp delSp modSp new mod">
        <pc:chgData name="Craig" userId="3c8cfc57-520c-4afc-884c-9e340cf742b5" providerId="ADAL" clId="{A0E00D8B-9B56-4478-B78B-B92305004557}" dt="2022-02-07T20:02:57.373" v="2622" actId="255"/>
        <pc:sldMkLst>
          <pc:docMk/>
          <pc:sldMk cId="3675074851" sldId="325"/>
        </pc:sldMkLst>
        <pc:spChg chg="mod">
          <ac:chgData name="Craig" userId="3c8cfc57-520c-4afc-884c-9e340cf742b5" providerId="ADAL" clId="{A0E00D8B-9B56-4478-B78B-B92305004557}" dt="2022-02-07T19:53:39.839" v="2558" actId="20577"/>
          <ac:spMkLst>
            <pc:docMk/>
            <pc:sldMk cId="3675074851" sldId="325"/>
            <ac:spMk id="2" creationId="{071C3853-4557-4F49-BB28-610D6EB7A992}"/>
          </ac:spMkLst>
        </pc:spChg>
        <pc:spChg chg="del">
          <ac:chgData name="Craig" userId="3c8cfc57-520c-4afc-884c-9e340cf742b5" providerId="ADAL" clId="{A0E00D8B-9B56-4478-B78B-B92305004557}" dt="2022-02-07T19:53:55.537" v="2560" actId="1957"/>
          <ac:spMkLst>
            <pc:docMk/>
            <pc:sldMk cId="3675074851" sldId="325"/>
            <ac:spMk id="3" creationId="{393881C3-6F14-4677-9AEF-44BFF5AA0D3E}"/>
          </ac:spMkLst>
        </pc:spChg>
        <pc:graphicFrameChg chg="add mod">
          <ac:chgData name="Craig" userId="3c8cfc57-520c-4afc-884c-9e340cf742b5" providerId="ADAL" clId="{A0E00D8B-9B56-4478-B78B-B92305004557}" dt="2022-02-07T20:02:57.373" v="2622" actId="255"/>
          <ac:graphicFrameMkLst>
            <pc:docMk/>
            <pc:sldMk cId="3675074851" sldId="325"/>
            <ac:graphicFrameMk id="6" creationId="{F65EBC7F-7FB0-4F66-97D9-7F0747D98167}"/>
          </ac:graphicFrameMkLst>
        </pc:graphicFrameChg>
      </pc:sldChg>
      <pc:sldChg chg="delSp new del mod ord modClrScheme chgLayout">
        <pc:chgData name="Craig" userId="3c8cfc57-520c-4afc-884c-9e340cf742b5" providerId="ADAL" clId="{A0E00D8B-9B56-4478-B78B-B92305004557}" dt="2022-02-07T20:03:57.851" v="2628" actId="47"/>
        <pc:sldMkLst>
          <pc:docMk/>
          <pc:sldMk cId="2219469005" sldId="326"/>
        </pc:sldMkLst>
        <pc:spChg chg="del">
          <ac:chgData name="Craig" userId="3c8cfc57-520c-4afc-884c-9e340cf742b5" providerId="ADAL" clId="{A0E00D8B-9B56-4478-B78B-B92305004557}" dt="2022-02-07T20:03:19.136" v="2624" actId="700"/>
          <ac:spMkLst>
            <pc:docMk/>
            <pc:sldMk cId="2219469005" sldId="326"/>
            <ac:spMk id="2" creationId="{2FFD0FCA-39D1-46D9-8D1D-3416E51F123C}"/>
          </ac:spMkLst>
        </pc:spChg>
        <pc:spChg chg="del">
          <ac:chgData name="Craig" userId="3c8cfc57-520c-4afc-884c-9e340cf742b5" providerId="ADAL" clId="{A0E00D8B-9B56-4478-B78B-B92305004557}" dt="2022-02-07T20:03:19.136" v="2624" actId="700"/>
          <ac:spMkLst>
            <pc:docMk/>
            <pc:sldMk cId="2219469005" sldId="326"/>
            <ac:spMk id="3" creationId="{A7F3A914-49E2-4064-98D2-34D5022297E3}"/>
          </ac:spMkLst>
        </pc:spChg>
      </pc:sldChg>
      <pc:sldChg chg="modSp add mod">
        <pc:chgData name="Craig" userId="3c8cfc57-520c-4afc-884c-9e340cf742b5" providerId="ADAL" clId="{A0E00D8B-9B56-4478-B78B-B92305004557}" dt="2022-02-07T20:06:32.772" v="2657" actId="207"/>
        <pc:sldMkLst>
          <pc:docMk/>
          <pc:sldMk cId="2757352706" sldId="327"/>
        </pc:sldMkLst>
        <pc:spChg chg="mod">
          <ac:chgData name="Craig" userId="3c8cfc57-520c-4afc-884c-9e340cf742b5" providerId="ADAL" clId="{A0E00D8B-9B56-4478-B78B-B92305004557}" dt="2022-02-07T20:04:09.111" v="2638" actId="20577"/>
          <ac:spMkLst>
            <pc:docMk/>
            <pc:sldMk cId="2757352706" sldId="327"/>
            <ac:spMk id="2" creationId="{071C3853-4557-4F49-BB28-610D6EB7A992}"/>
          </ac:spMkLst>
        </pc:spChg>
        <pc:graphicFrameChg chg="mod">
          <ac:chgData name="Craig" userId="3c8cfc57-520c-4afc-884c-9e340cf742b5" providerId="ADAL" clId="{A0E00D8B-9B56-4478-B78B-B92305004557}" dt="2022-02-07T20:06:32.772" v="2657" actId="207"/>
          <ac:graphicFrameMkLst>
            <pc:docMk/>
            <pc:sldMk cId="2757352706" sldId="327"/>
            <ac:graphicFrameMk id="6" creationId="{F65EBC7F-7FB0-4F66-97D9-7F0747D9816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caluser\Desktop\COVID%20summary%20stats-STUDENTS_3.7.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Fall 2017</a:t>
            </a:r>
            <a:r>
              <a:rPr lang="en-US" baseline="0" dirty="0"/>
              <a:t> to Fall 2018 Retention/Persistence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Asian</c:v>
                </c:pt>
                <c:pt idx="2">
                  <c:v>Latinx</c:v>
                </c:pt>
                <c:pt idx="3">
                  <c:v>White</c:v>
                </c:pt>
                <c:pt idx="4">
                  <c:v>Black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0.48899999999999999</c:v>
                </c:pt>
                <c:pt idx="1">
                  <c:v>0.55700000000000005</c:v>
                </c:pt>
                <c:pt idx="2">
                  <c:v>0.52800000000000002</c:v>
                </c:pt>
                <c:pt idx="3">
                  <c:v>0.496</c:v>
                </c:pt>
                <c:pt idx="4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EC-4A73-A1DC-E99EB64EFF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BC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1E1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8EC-4A73-A1DC-E99EB64EFF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Asian</c:v>
                </c:pt>
                <c:pt idx="2">
                  <c:v>Latinx</c:v>
                </c:pt>
                <c:pt idx="3">
                  <c:v>White</c:v>
                </c:pt>
                <c:pt idx="4">
                  <c:v>Black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0.55200000000000005</c:v>
                </c:pt>
                <c:pt idx="1">
                  <c:v>0.52800000000000002</c:v>
                </c:pt>
                <c:pt idx="2">
                  <c:v>0.56799999999999995</c:v>
                </c:pt>
                <c:pt idx="3">
                  <c:v>0.53900000000000003</c:v>
                </c:pt>
                <c:pt idx="4">
                  <c:v>0.41899999999999998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EC-4A73-A1DC-E99EB64EF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896016"/>
        <c:axId val="635897000"/>
      </c:barChart>
      <c:catAx>
        <c:axId val="63589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897000"/>
        <c:crosses val="autoZero"/>
        <c:auto val="1"/>
        <c:lblAlgn val="ctr"/>
        <c:lblOffset val="100"/>
        <c:noMultiLvlLbl val="0"/>
      </c:catAx>
      <c:valAx>
        <c:axId val="63589700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89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BC</c:v>
                </c:pt>
              </c:strCache>
            </c:strRef>
          </c:tx>
          <c:spPr>
            <a:solidFill>
              <a:srgbClr val="B81E1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Fall 2016</c:v>
                </c:pt>
                <c:pt idx="1">
                  <c:v>Fall 2017</c:v>
                </c:pt>
                <c:pt idx="2">
                  <c:v>Fall 2018</c:v>
                </c:pt>
                <c:pt idx="3">
                  <c:v>Fall 2019</c:v>
                </c:pt>
                <c:pt idx="4">
                  <c:v>Fall 2020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0.52300000000000002</c:v>
                </c:pt>
                <c:pt idx="1">
                  <c:v>0.55200000000000005</c:v>
                </c:pt>
                <c:pt idx="2">
                  <c:v>0.52900000000000003</c:v>
                </c:pt>
                <c:pt idx="3">
                  <c:v>0.48899999999999999</c:v>
                </c:pt>
                <c:pt idx="4">
                  <c:v>0.48599999999999999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EC-4A73-A1DC-E99EB64EF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896016"/>
        <c:axId val="635897000"/>
      </c:barChart>
      <c:catAx>
        <c:axId val="63589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897000"/>
        <c:crosses val="autoZero"/>
        <c:auto val="1"/>
        <c:lblAlgn val="ctr"/>
        <c:lblOffset val="100"/>
        <c:noMultiLvlLbl val="0"/>
      </c:catAx>
      <c:valAx>
        <c:axId val="635897000"/>
        <c:scaling>
          <c:orientation val="minMax"/>
          <c:min val="0.2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89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291060619801733"/>
          <c:y val="2.7589922509249142E-2"/>
          <c:w val="0.46708940260752646"/>
          <c:h val="0.843905487497999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'mental health'!$B$13</c:f>
              <c:strCache>
                <c:ptCount val="1"/>
                <c:pt idx="0">
                  <c:v>March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'mental health'!$A$14:$A$20</c:f>
              <c:strCache>
                <c:ptCount val="7"/>
                <c:pt idx="0">
                  <c:v> Feeling nervous, anxious, or on edge</c:v>
                </c:pt>
                <c:pt idx="1">
                  <c:v>Not being able to stop worrying</c:v>
                </c:pt>
                <c:pt idx="2">
                  <c:v>Worrying too much about different things</c:v>
                </c:pt>
                <c:pt idx="3">
                  <c:v>Trouble relaxing</c:v>
                </c:pt>
                <c:pt idx="4">
                  <c:v>Being so restless that it's hard to sit still</c:v>
                </c:pt>
                <c:pt idx="5">
                  <c:v>Becoming easily annoyed or irritable</c:v>
                </c:pt>
                <c:pt idx="6">
                  <c:v>Feeling afraid as if something awful might happen</c:v>
                </c:pt>
              </c:strCache>
            </c:strRef>
          </c:cat>
          <c:val>
            <c:numRef>
              <c:f>'mental health'!$B$14:$B$20</c:f>
              <c:numCache>
                <c:formatCode>0%</c:formatCode>
                <c:ptCount val="7"/>
                <c:pt idx="0">
                  <c:v>0.76</c:v>
                </c:pt>
                <c:pt idx="1">
                  <c:v>0.68</c:v>
                </c:pt>
                <c:pt idx="2">
                  <c:v>0.75</c:v>
                </c:pt>
                <c:pt idx="3">
                  <c:v>0.74</c:v>
                </c:pt>
                <c:pt idx="4">
                  <c:v>0.56999999999999995</c:v>
                </c:pt>
                <c:pt idx="5">
                  <c:v>0.72</c:v>
                </c:pt>
                <c:pt idx="6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5-4EEF-B0E1-97C5DD8DC4E5}"/>
            </c:ext>
          </c:extLst>
        </c:ser>
        <c:ser>
          <c:idx val="1"/>
          <c:order val="1"/>
          <c:tx>
            <c:strRef>
              <c:f>'mental health'!$C$13</c:f>
              <c:strCache>
                <c:ptCount val="1"/>
                <c:pt idx="0">
                  <c:v>June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'mental health'!$A$14:$A$20</c:f>
              <c:strCache>
                <c:ptCount val="7"/>
                <c:pt idx="0">
                  <c:v> Feeling nervous, anxious, or on edge</c:v>
                </c:pt>
                <c:pt idx="1">
                  <c:v>Not being able to stop worrying</c:v>
                </c:pt>
                <c:pt idx="2">
                  <c:v>Worrying too much about different things</c:v>
                </c:pt>
                <c:pt idx="3">
                  <c:v>Trouble relaxing</c:v>
                </c:pt>
                <c:pt idx="4">
                  <c:v>Being so restless that it's hard to sit still</c:v>
                </c:pt>
                <c:pt idx="5">
                  <c:v>Becoming easily annoyed or irritable</c:v>
                </c:pt>
                <c:pt idx="6">
                  <c:v>Feeling afraid as if something awful might happen</c:v>
                </c:pt>
              </c:strCache>
            </c:strRef>
          </c:cat>
          <c:val>
            <c:numRef>
              <c:f>'mental health'!$C$14:$C$20</c:f>
              <c:numCache>
                <c:formatCode>0%</c:formatCode>
                <c:ptCount val="7"/>
                <c:pt idx="0">
                  <c:v>0.79</c:v>
                </c:pt>
                <c:pt idx="1">
                  <c:v>0.72</c:v>
                </c:pt>
                <c:pt idx="2">
                  <c:v>0.8</c:v>
                </c:pt>
                <c:pt idx="3">
                  <c:v>0.77</c:v>
                </c:pt>
                <c:pt idx="4">
                  <c:v>0.63</c:v>
                </c:pt>
                <c:pt idx="5">
                  <c:v>0.78</c:v>
                </c:pt>
                <c:pt idx="6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95-4EEF-B0E1-97C5DD8DC4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01956480"/>
        <c:axId val="801956808"/>
      </c:barChart>
      <c:catAx>
        <c:axId val="801956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1956808"/>
        <c:crosses val="autoZero"/>
        <c:auto val="1"/>
        <c:lblAlgn val="ctr"/>
        <c:lblOffset val="100"/>
        <c:noMultiLvlLbl val="0"/>
      </c:catAx>
      <c:valAx>
        <c:axId val="8019568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0195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experiencing issue </a:t>
            </a:r>
            <a:r>
              <a:rPr lang="en-US" b="1" dirty="0">
                <a:solidFill>
                  <a:schemeClr val="tx1"/>
                </a:solidFill>
              </a:rPr>
              <a:t>nearly every day</a:t>
            </a:r>
          </a:p>
        </c:rich>
      </c:tx>
      <c:layout>
        <c:manualLayout>
          <c:xMode val="edge"/>
          <c:yMode val="edge"/>
          <c:x val="0.32617813511844879"/>
          <c:y val="1.1083954936653888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66860900590551187"/>
          <c:y val="0.10014843133929434"/>
          <c:w val="0.2980433070866142"/>
          <c:h val="0.770545228189885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Basic needs</c:v>
                </c:pt>
              </c:strCache>
            </c:strRef>
          </c:tx>
          <c:spPr>
            <a:solidFill>
              <a:srgbClr val="B6071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B6071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Feel nervous, anxious, or on edge</c:v>
                </c:pt>
                <c:pt idx="1">
                  <c:v>Notbeing able to stop worrying</c:v>
                </c:pt>
                <c:pt idx="2">
                  <c:v>Worrying too much about different things</c:v>
                </c:pt>
                <c:pt idx="3">
                  <c:v>Trouble relaxing</c:v>
                </c:pt>
                <c:pt idx="4">
                  <c:v>Being so restless</c:v>
                </c:pt>
                <c:pt idx="5">
                  <c:v>Becoming easily annoyed</c:v>
                </c:pt>
                <c:pt idx="6">
                  <c:v>Feeling afraid as if something awful might happen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0.34</c:v>
                </c:pt>
                <c:pt idx="1">
                  <c:v>0.3</c:v>
                </c:pt>
                <c:pt idx="2">
                  <c:v>0.34</c:v>
                </c:pt>
                <c:pt idx="3">
                  <c:v>0.36</c:v>
                </c:pt>
                <c:pt idx="4">
                  <c:v>0.25</c:v>
                </c:pt>
                <c:pt idx="5">
                  <c:v>0.33</c:v>
                </c:pt>
                <c:pt idx="6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3C-4E92-81BC-E3BFEAADCD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Non-Basic needs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Feel nervous, anxious, or on edge</c:v>
                </c:pt>
                <c:pt idx="1">
                  <c:v>Notbeing able to stop worrying</c:v>
                </c:pt>
                <c:pt idx="2">
                  <c:v>Worrying too much about different things</c:v>
                </c:pt>
                <c:pt idx="3">
                  <c:v>Trouble relaxing</c:v>
                </c:pt>
                <c:pt idx="4">
                  <c:v>Being so restless</c:v>
                </c:pt>
                <c:pt idx="5">
                  <c:v>Becoming easily annoyed</c:v>
                </c:pt>
                <c:pt idx="6">
                  <c:v>Feeling afraid as if something awful might happen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0.19</c:v>
                </c:pt>
                <c:pt idx="1">
                  <c:v>0.15</c:v>
                </c:pt>
                <c:pt idx="2">
                  <c:v>0.2</c:v>
                </c:pt>
                <c:pt idx="3">
                  <c:v>0.15</c:v>
                </c:pt>
                <c:pt idx="4">
                  <c:v>0.09</c:v>
                </c:pt>
                <c:pt idx="5">
                  <c:v>0.15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3C-4E92-81BC-E3BFEAADCD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61819064"/>
        <c:axId val="661816440"/>
      </c:barChart>
      <c:catAx>
        <c:axId val="661819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816440"/>
        <c:crosses val="autoZero"/>
        <c:auto val="1"/>
        <c:lblAlgn val="ctr"/>
        <c:lblOffset val="100"/>
        <c:noMultiLvlLbl val="0"/>
      </c:catAx>
      <c:valAx>
        <c:axId val="6618164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61819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202BB-252E-4865-B459-31F190A0BAF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5BEE4-5928-478E-8EA3-5F0FF2AC2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7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retention is 48.9% for the Fall 2017 cohort</a:t>
            </a:r>
          </a:p>
          <a:p>
            <a:r>
              <a:rPr lang="en-US" dirty="0"/>
              <a:t>https://nscresearchcenter.org/snapshotreport35-first-year-persistence-and-retention/#Figure6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5BEE4-5928-478E-8EA3-5F0FF2AC29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1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https://nscresearchcenter.org/snapshotreport35-first-year-persistence-and-retention/#Figure6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5BEE4-5928-478E-8EA3-5F0FF2AC29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9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9DDB-4EF9-4F4E-A1E1-38BDA92EEF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8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needs- food</a:t>
            </a:r>
            <a:r>
              <a:rPr lang="en-US" baseline="0" dirty="0"/>
              <a:t> insecure, housing insecure or homeless</a:t>
            </a:r>
            <a:endParaRPr lang="en-US" dirty="0"/>
          </a:p>
          <a:p>
            <a:endParaRPr lang="en-US" dirty="0"/>
          </a:p>
          <a:p>
            <a:r>
              <a:rPr lang="en-US" dirty="0"/>
              <a:t>Targeted assistance to those in the greatest need</a:t>
            </a:r>
          </a:p>
          <a:p>
            <a:r>
              <a:rPr lang="en-US" dirty="0"/>
              <a:t>Even if we are back on the campus face to face,</a:t>
            </a:r>
            <a:r>
              <a:rPr lang="en-US" baseline="0" dirty="0"/>
              <a:t> these basic needs are not being met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9DDB-4EF9-4F4E-A1E1-38BDA92EEF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9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2050-922A-4572-8EAF-8ABAB0868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3698F-9AD6-4609-B731-6E8E58998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3BC6D-D5C5-4820-8292-E42C58DC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6495-0028-446E-9E3E-18981A0CEF4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74D03-4AE6-4B41-B8DF-50B4C368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5E7E3-22CE-48D1-B470-BB1CBABC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D8BA-8F0A-4CFF-A0B5-0727E6F6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DE39A-F44F-4551-B6CC-F9D4E377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6AF53-BE1F-4522-B17C-97DE98B96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0A07E-978F-4677-9E5D-C1BD28EF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6495-0028-446E-9E3E-18981A0CEF4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FCA4F-CCCB-448D-ADD3-DC5A654F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FA2D5-D81F-4991-8663-1DEE0992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D8BA-8F0A-4CFF-A0B5-0727E6F6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3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389F04-2CDB-47E7-8EDC-1B913423A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71CBC-482F-4998-BCBF-D18BEE731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8FD41-70E8-423C-ADE2-9AD036315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6495-0028-446E-9E3E-18981A0CEF4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ADF9C-AF77-4517-B857-B2C28B47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9BF7-E878-4D20-B317-B9CEBB72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D8BA-8F0A-4CFF-A0B5-0727E6F6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8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FD04-CB2A-4849-BC28-8B271B895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6D133-1743-4337-A0BE-3E56D567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93547-DFFC-4E9C-B067-A6B94BD7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6495-0028-446E-9E3E-18981A0CEF4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BA290-2244-4342-B531-BB6455FD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C6F69-4329-4714-8FDF-ACFCB1E7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D8BA-8F0A-4CFF-A0B5-0727E6F6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3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0D46A-99D3-4705-B9FA-B45E1FE71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C12EE-5D4E-42F4-B40F-C73D03E26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5EC14-517B-41F3-BD14-5D091599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6495-0028-446E-9E3E-18981A0CEF4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E7024-6364-4F54-8062-A32075C6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57AF1-186D-4D01-927E-65D65784A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D8BA-8F0A-4CFF-A0B5-0727E6F6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6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62A4-48EB-4149-9599-CE4873A1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62C2B-088F-498A-BA10-99A42FE73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A5497-8E04-4C6C-9627-4A229B623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16426-2E2B-44F2-A857-02D0EDDE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6495-0028-446E-9E3E-18981A0CEF4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3DBF7-356B-4237-A509-DF18E445A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89FC4-3D53-43C8-A614-ABE4B289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D8BA-8F0A-4CFF-A0B5-0727E6F6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9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59D98-1A5A-4679-8EAF-848407E1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597EE-8932-43A4-BC52-95D287B2E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28035-C53C-403B-8271-60790C2C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E88F4-6E60-4A94-8C67-A7FA4D0BF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303BE-F913-4BCA-9834-A70BED7E6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9D91CE-1D70-49A0-AD8C-F304427A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6495-0028-446E-9E3E-18981A0CEF4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9542A-73FB-403E-B90A-E1827289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342406-D25C-4822-BBB2-E2C39E36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D8BA-8F0A-4CFF-A0B5-0727E6F6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7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4774E-9607-4162-8BA6-60B9BAF93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3F3BD4-B894-4B47-9712-E2A663C8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6495-0028-446E-9E3E-18981A0CEF4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AB660-A7B2-4FFC-9503-C11448B5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35DFD-3BC2-49D5-B6A6-6EB951A0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D8BA-8F0A-4CFF-A0B5-0727E6F6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0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21B54-2167-40DD-8E89-5C416930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6495-0028-446E-9E3E-18981A0CEF4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D2D9F-150F-4ECB-8B73-D9256D38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88826-C415-46B4-9ED8-686E514E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D8BA-8F0A-4CFF-A0B5-0727E6F6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4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09BD-F8ED-484B-A454-39BD54673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55C7-1B7C-4DBE-9751-DB899E849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125FC-843B-4674-9893-55F7BE33A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DEF37-D79B-4A7A-90BD-99054342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6495-0028-446E-9E3E-18981A0CEF4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C5221-135C-4BAB-AC20-1CC4173C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43D2A-C303-4DC9-A27A-A23EEC83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D8BA-8F0A-4CFF-A0B5-0727E6F6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CB4C3-D306-448E-8C39-EA3BE94C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83B174-AEB2-4E41-AAE5-35135E8F6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41DB8-B9AF-4DD3-9543-EA54753D9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8F79E-F796-4BC9-8EC5-35F12134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C6495-0028-446E-9E3E-18981A0CEF4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84EFA-D19B-4941-9219-18214204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D00A8-E6D2-41D5-A0F6-184A4B44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D8BA-8F0A-4CFF-A0B5-0727E6F6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0017F3-D7E7-475E-A21E-F2336EC4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D8A57-68EC-4B83-8180-5E7D6F87C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321A9-6B30-4E63-819F-638C16DD4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C6495-0028-446E-9E3E-18981A0CEF4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44C59-CBB4-4D19-A24B-289F541D4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FA9EC-1B94-4593-92D5-CFC0EC681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D8BA-8F0A-4CFF-A0B5-0727E6F63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1st-Time-Cohort-Profile" TargetMode="External"/><Relationship Id="rId2" Type="http://schemas.openxmlformats.org/officeDocument/2006/relationships/hyperlink" Target="https://bit.ly/1st-Time-Cohort-Profile-Publi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scresearchcenter.org/snapshotreport35-first-year-persistence-and-retent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C814-2522-4A74-B76F-7FC5B7FB5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Persistence </a:t>
            </a:r>
            <a:br>
              <a:rPr lang="en-US" dirty="0"/>
            </a:br>
            <a:r>
              <a:rPr lang="en-US" dirty="0"/>
              <a:t>at Bakersfield College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75756-41E4-469B-90DD-93D5A976D9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Craig Hayward, Ph.D.</a:t>
            </a:r>
          </a:p>
          <a:p>
            <a:r>
              <a:rPr lang="en-US" smtClean="0"/>
              <a:t>College Council</a:t>
            </a:r>
          </a:p>
          <a:p>
            <a:r>
              <a:rPr lang="en-US" smtClean="0"/>
              <a:t>2/11/22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FCA90-B5FF-41FC-8F10-60E1F7E17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347778"/>
            <a:ext cx="1828800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23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D12235-7FBB-446D-AF0C-AF6906465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052" y="0"/>
            <a:ext cx="8163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26B6E7-110C-4E46-BB9C-E3C423B19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577" y="0"/>
            <a:ext cx="8176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1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F705E8-844C-4EED-813E-EE3355218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485" y="0"/>
            <a:ext cx="8167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12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DB87AC-A832-4828-8A10-13A6470F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Bakersfield College Students’ </a:t>
            </a:r>
            <a:br>
              <a:rPr lang="en-US" dirty="0"/>
            </a:br>
            <a:r>
              <a:rPr lang="en-US" dirty="0"/>
              <a:t>Fall-to-Spring Persistence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DEB3B5-3F0A-432B-B3AF-D6379926A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45A8-C2B4-4196-B846-1E61AB5D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19093-6336-4CEE-A995-0AAC0AF9A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A138E-1939-4A39-B180-F71A2AAC5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485" y="0"/>
            <a:ext cx="8167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77B6D-F16F-4143-8600-D5C5795B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2C2AF-2955-4A13-9984-32D2740C5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6A62A7-BD8E-4271-86F2-72D77C3F1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135" y="0"/>
            <a:ext cx="8191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3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991E7-E4D7-4716-89E0-780871C3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3AE2F-4212-43F0-8288-67958E340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7C0C2-CF0A-498A-8FCE-D380965C4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732" y="0"/>
            <a:ext cx="8170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0B476-4CB1-4FDD-A215-18BCB598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Action to Increase Persistence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1A7D1-91EB-4EC6-A676-15FBDD926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Persistence is a necessary precursor to completion</a:t>
            </a:r>
          </a:p>
          <a:p>
            <a:r>
              <a:rPr lang="en-US" dirty="0"/>
              <a:t>More engaged students persist at higher rates</a:t>
            </a:r>
          </a:p>
          <a:p>
            <a:r>
              <a:rPr lang="en-US" dirty="0"/>
              <a:t>Mental health of college students is being referred to as a “crisis”</a:t>
            </a:r>
          </a:p>
          <a:p>
            <a:r>
              <a:rPr lang="en-US" dirty="0"/>
              <a:t>How can we increase students’ mental well-being and feelings of engagement?</a:t>
            </a:r>
          </a:p>
          <a:p>
            <a:pPr lvl="1"/>
            <a:r>
              <a:rPr lang="en-US" dirty="0"/>
              <a:t>We have reports that identify students who didn’t come back who should have</a:t>
            </a:r>
          </a:p>
          <a:p>
            <a:pPr lvl="1"/>
            <a:r>
              <a:rPr lang="en-US" dirty="0"/>
              <a:t>Can we proactively identify currently enrolled students who are at risk for not persisting?</a:t>
            </a:r>
          </a:p>
          <a:p>
            <a:pPr lvl="1"/>
            <a:r>
              <a:rPr lang="en-US" dirty="0"/>
              <a:t>How do we re-engage students whose engagement is dropping, placing them at risk for non-persistence?</a:t>
            </a:r>
          </a:p>
        </p:txBody>
      </p:sp>
    </p:spTree>
    <p:extLst>
      <p:ext uri="{BB962C8B-B14F-4D97-AF65-F5344CB8AC3E}">
        <p14:creationId xmlns:p14="http://schemas.microsoft.com/office/powerpoint/2010/main" val="27501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3399" y="413143"/>
            <a:ext cx="9064638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 Students share their mental health struggles in pandemic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3640" y="1126948"/>
            <a:ext cx="9025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“In the last </a:t>
            </a:r>
            <a:r>
              <a:rPr lang="en-US" sz="2000" u="sng" dirty="0"/>
              <a:t>week</a:t>
            </a:r>
            <a:r>
              <a:rPr lang="en-US" sz="2000" dirty="0"/>
              <a:t>, how often have you been bothered by the following problems?”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709" y="1567541"/>
            <a:ext cx="819150" cy="14265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434" y="1567542"/>
            <a:ext cx="592959" cy="14151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6182" y="4740249"/>
            <a:ext cx="1114425" cy="12096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0456" y="3403314"/>
            <a:ext cx="1285875" cy="1148051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483400" y="2194188"/>
          <a:ext cx="7958852" cy="4142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6299" y="1527058"/>
            <a:ext cx="821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 experiencing issue several days, over half of the days or nearly every day</a:t>
            </a:r>
          </a:p>
        </p:txBody>
      </p:sp>
    </p:spTree>
    <p:extLst>
      <p:ext uri="{BB962C8B-B14F-4D97-AF65-F5344CB8AC3E}">
        <p14:creationId xmlns:p14="http://schemas.microsoft.com/office/powerpoint/2010/main" val="3527336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0990" y="2458489"/>
            <a:ext cx="2126512" cy="224676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Not being able to meet basic needs can challenge students’ mental health and emotional well-being </a:t>
            </a:r>
          </a:p>
        </p:txBody>
      </p:sp>
      <p:graphicFrame>
        <p:nvGraphicFramePr>
          <p:cNvPr id="13" name="Chart 12"/>
          <p:cNvGraphicFramePr/>
          <p:nvPr/>
        </p:nvGraphicFramePr>
        <p:xfrm>
          <a:off x="1584246" y="1010093"/>
          <a:ext cx="8984517" cy="572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96540" y="424653"/>
            <a:ext cx="86722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“In the last </a:t>
            </a:r>
            <a:r>
              <a:rPr lang="en-US" sz="2000" u="sng" dirty="0"/>
              <a:t>week</a:t>
            </a:r>
            <a:r>
              <a:rPr lang="en-US" sz="2000" dirty="0"/>
              <a:t>, how often have you been bothered by the following problems?”</a:t>
            </a:r>
          </a:p>
        </p:txBody>
      </p:sp>
    </p:spTree>
    <p:extLst>
      <p:ext uri="{BB962C8B-B14F-4D97-AF65-F5344CB8AC3E}">
        <p14:creationId xmlns:p14="http://schemas.microsoft.com/office/powerpoint/2010/main" val="46734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8C3E-3A78-4510-8D6E-8ABB5AA3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Student Persistence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F7BC2-98E6-48C2-AC0E-07FE09DCF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“Retention” can refer to students staying enrolled to the end of a class (i.e., non-withdrawal retention)</a:t>
            </a:r>
          </a:p>
          <a:p>
            <a:pPr lvl="1"/>
            <a:r>
              <a:rPr lang="en-US" dirty="0"/>
              <a:t>Sometimes also refers to being retained at the institution from term to term</a:t>
            </a:r>
          </a:p>
          <a:p>
            <a:pPr lvl="1"/>
            <a:r>
              <a:rPr lang="en-US" dirty="0"/>
              <a:t>“Persistence” can be used to specify continued enrollment across terms</a:t>
            </a:r>
          </a:p>
          <a:p>
            <a:pPr lvl="1"/>
            <a:r>
              <a:rPr lang="en-US" dirty="0"/>
              <a:t>Persistence tracks cohorts of students over a specified period of time</a:t>
            </a:r>
          </a:p>
          <a:p>
            <a:pPr lvl="1"/>
            <a:r>
              <a:rPr lang="en-US" dirty="0"/>
              <a:t>NSC uses </a:t>
            </a:r>
            <a:r>
              <a:rPr lang="en-US" i="1" dirty="0"/>
              <a:t>persistence</a:t>
            </a:r>
            <a:r>
              <a:rPr lang="en-US" dirty="0"/>
              <a:t> to indicate continued enrollment at any institution while </a:t>
            </a:r>
            <a:r>
              <a:rPr lang="en-US" i="1" dirty="0"/>
              <a:t>retention</a:t>
            </a:r>
            <a:r>
              <a:rPr lang="en-US" dirty="0"/>
              <a:t> indicates continued enrollment at the same institution</a:t>
            </a:r>
          </a:p>
          <a:p>
            <a:r>
              <a:rPr lang="en-US" dirty="0"/>
              <a:t>To be considered a “</a:t>
            </a:r>
            <a:r>
              <a:rPr lang="en-US" dirty="0" err="1"/>
              <a:t>persister</a:t>
            </a:r>
            <a:r>
              <a:rPr lang="en-US" dirty="0"/>
              <a:t>” students must</a:t>
            </a:r>
          </a:p>
          <a:p>
            <a:pPr lvl="1"/>
            <a:r>
              <a:rPr lang="en-US" dirty="0"/>
              <a:t>Be present in the base term student cohort &amp; present in the target term</a:t>
            </a:r>
          </a:p>
          <a:p>
            <a:pPr lvl="1"/>
            <a:r>
              <a:rPr lang="en-US" dirty="0"/>
              <a:t>Typically measured as “fall to spring persistence” or “fall to fall persistence”</a:t>
            </a:r>
          </a:p>
          <a:p>
            <a:r>
              <a:rPr lang="en-US" dirty="0"/>
              <a:t>We don’t always want students to persist</a:t>
            </a:r>
          </a:p>
          <a:p>
            <a:pPr lvl="1"/>
            <a:r>
              <a:rPr lang="en-US" dirty="0"/>
              <a:t>Students should leave the college when it is time to graduate, transfer, get promoted, and/or become gainfully employed</a:t>
            </a:r>
          </a:p>
        </p:txBody>
      </p:sp>
    </p:spTree>
    <p:extLst>
      <p:ext uri="{BB962C8B-B14F-4D97-AF65-F5344CB8AC3E}">
        <p14:creationId xmlns:p14="http://schemas.microsoft.com/office/powerpoint/2010/main" val="3809616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ADC9B1-E556-4194-9B57-541F5AA6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BD6E1-7DA6-4900-A58E-B369217A5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can you do to increase student persistence at BC &amp; KCCD?</a:t>
            </a:r>
          </a:p>
        </p:txBody>
      </p:sp>
    </p:spTree>
    <p:extLst>
      <p:ext uri="{BB962C8B-B14F-4D97-AF65-F5344CB8AC3E}">
        <p14:creationId xmlns:p14="http://schemas.microsoft.com/office/powerpoint/2010/main" val="328434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5902B-12D7-4740-9DF0-329F52D5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81DF4-A502-4DF9-B5DE-944B9D18D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dashboard:</a:t>
            </a:r>
          </a:p>
          <a:p>
            <a:pPr lvl="1"/>
            <a:r>
              <a:rPr lang="en-US" dirty="0">
                <a:hlinkClick r:id="rId2"/>
              </a:rPr>
              <a:t>https://bit.ly/1st-Time-Cohort-Profile-Public</a:t>
            </a:r>
            <a:r>
              <a:rPr lang="en-US" dirty="0"/>
              <a:t> </a:t>
            </a:r>
          </a:p>
          <a:p>
            <a:r>
              <a:rPr lang="en-US" dirty="0"/>
              <a:t>Password-Protected dashboard (more disaggregation options):</a:t>
            </a:r>
          </a:p>
          <a:p>
            <a:pPr lvl="1"/>
            <a:r>
              <a:rPr lang="en-US" dirty="0">
                <a:hlinkClick r:id="rId3"/>
              </a:rPr>
              <a:t>https://bit.ly/1st-Time-Cohort-Profile</a:t>
            </a:r>
            <a:r>
              <a:rPr lang="en-US" dirty="0"/>
              <a:t> </a:t>
            </a:r>
          </a:p>
          <a:p>
            <a:r>
              <a:rPr lang="en-US" dirty="0"/>
              <a:t>National Student Clearinghouse Persistence Research</a:t>
            </a:r>
          </a:p>
          <a:p>
            <a:pPr lvl="1"/>
            <a:r>
              <a:rPr lang="en-US" dirty="0">
                <a:hlinkClick r:id="rId4"/>
              </a:rPr>
              <a:t>https://nscresearchcenter.org/snapshotreport35-first-year-persistence-and-retention/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416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3D4D-478E-4AF2-A090-1B09B833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Benchmarks for Persistence #1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83543E-661E-4527-85D4-D27F6C1B9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561" y="1825625"/>
            <a:ext cx="6048878" cy="4351338"/>
          </a:xfrm>
        </p:spPr>
      </p:pic>
    </p:spTree>
    <p:extLst>
      <p:ext uri="{BB962C8B-B14F-4D97-AF65-F5344CB8AC3E}">
        <p14:creationId xmlns:p14="http://schemas.microsoft.com/office/powerpoint/2010/main" val="360793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3D4D-478E-4AF2-A090-1B09B833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Benchmarks for Persistence #2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28EAF2-5E4B-4511-A1FC-CE664652C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1649" y="1825625"/>
            <a:ext cx="6488702" cy="4351338"/>
          </a:xfrm>
        </p:spPr>
      </p:pic>
    </p:spTree>
    <p:extLst>
      <p:ext uri="{BB962C8B-B14F-4D97-AF65-F5344CB8AC3E}">
        <p14:creationId xmlns:p14="http://schemas.microsoft.com/office/powerpoint/2010/main" val="239122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C3853-4557-4F49-BB28-610D6EB7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 Persistence Rates vs. National Average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5EBC7F-7FB0-4F66-97D9-7F0747D981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4059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507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C3853-4557-4F49-BB28-610D6EB7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 in BC Persistence Rates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5EBC7F-7FB0-4F66-97D9-7F0747D981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334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735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DB87AC-A832-4828-8A10-13A6470F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Bakersfield College Students’ </a:t>
            </a:r>
            <a:br>
              <a:rPr lang="en-US" dirty="0"/>
            </a:br>
            <a:r>
              <a:rPr lang="en-US" dirty="0"/>
              <a:t>Fall-to-Fall Persistence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DEB3B5-3F0A-432B-B3AF-D6379926A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4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B6AF96-E9D6-4F09-BF99-EAD2DCC33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485" y="0"/>
            <a:ext cx="8167030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DD9A881-04FF-458A-9489-3CCFA642DF77}"/>
              </a:ext>
            </a:extLst>
          </p:cNvPr>
          <p:cNvSpPr/>
          <p:nvPr/>
        </p:nvSpPr>
        <p:spPr>
          <a:xfrm>
            <a:off x="1216058" y="216817"/>
            <a:ext cx="867266" cy="169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F52664B4-BB37-466D-8126-AF2586666647}"/>
              </a:ext>
            </a:extLst>
          </p:cNvPr>
          <p:cNvSpPr/>
          <p:nvPr/>
        </p:nvSpPr>
        <p:spPr>
          <a:xfrm>
            <a:off x="6447934" y="216817"/>
            <a:ext cx="867266" cy="169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8130E1C1-5B98-4CE9-A207-0D00B1FDBAD3}"/>
              </a:ext>
            </a:extLst>
          </p:cNvPr>
          <p:cNvSpPr/>
          <p:nvPr/>
        </p:nvSpPr>
        <p:spPr>
          <a:xfrm>
            <a:off x="8975888" y="1660689"/>
            <a:ext cx="867266" cy="169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9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99F5FDE89EA40BA3C2BC51148EF53" ma:contentTypeVersion="13" ma:contentTypeDescription="Create a new document." ma:contentTypeScope="" ma:versionID="01cce2989062e411e59f4e089a2be130">
  <xsd:schema xmlns:xsd="http://www.w3.org/2001/XMLSchema" xmlns:xs="http://www.w3.org/2001/XMLSchema" xmlns:p="http://schemas.microsoft.com/office/2006/metadata/properties" xmlns:ns3="0b1fd2ce-be47-40af-a854-d7ff8d310ba5" xmlns:ns4="585d49c8-389c-47bd-832a-51e0da33a897" targetNamespace="http://schemas.microsoft.com/office/2006/metadata/properties" ma:root="true" ma:fieldsID="c1acdd6009e698d46fd0caea1969be99" ns3:_="" ns4:_="">
    <xsd:import namespace="0b1fd2ce-be47-40af-a854-d7ff8d310ba5"/>
    <xsd:import namespace="585d49c8-389c-47bd-832a-51e0da33a8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fd2ce-be47-40af-a854-d7ff8d310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d49c8-389c-47bd-832a-51e0da33a8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625D66-1719-437B-AEED-6C5E23D1F8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60B05E-ED47-4ACA-9052-DE5A5B3BCB75}">
  <ds:schemaRefs>
    <ds:schemaRef ds:uri="http://schemas.microsoft.com/office/2006/metadata/properties"/>
    <ds:schemaRef ds:uri="0b1fd2ce-be47-40af-a854-d7ff8d310ba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585d49c8-389c-47bd-832a-51e0da33a89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B218C8-081E-4337-88FB-339CA8CA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1fd2ce-be47-40af-a854-d7ff8d310ba5"/>
    <ds:schemaRef ds:uri="585d49c8-389c-47bd-832a-51e0da33a8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477</Words>
  <Application>Microsoft Office PowerPoint</Application>
  <PresentationFormat>Widescreen</PresentationFormat>
  <Paragraphs>56</Paragraphs>
  <Slides>20</Slides>
  <Notes>4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Student Persistence  at Bakersfield College</vt:lpstr>
      <vt:lpstr>About Student Persistence</vt:lpstr>
      <vt:lpstr>Resources</vt:lpstr>
      <vt:lpstr>National Benchmarks for Persistence #1</vt:lpstr>
      <vt:lpstr>National Benchmarks for Persistence #2</vt:lpstr>
      <vt:lpstr>BC Persistence Rates vs. National Average</vt:lpstr>
      <vt:lpstr>Trend in BC Persistence Rates</vt:lpstr>
      <vt:lpstr>Bakersfield College Students’  Fall-to-Fall Persistence Data</vt:lpstr>
      <vt:lpstr>PowerPoint Presentation</vt:lpstr>
      <vt:lpstr>PowerPoint Presentation</vt:lpstr>
      <vt:lpstr>PowerPoint Presentation</vt:lpstr>
      <vt:lpstr>PowerPoint Presentation</vt:lpstr>
      <vt:lpstr>Bakersfield College Students’  Fall-to-Spring Persistence Data</vt:lpstr>
      <vt:lpstr>PowerPoint Presentation</vt:lpstr>
      <vt:lpstr>PowerPoint Presentation</vt:lpstr>
      <vt:lpstr>PowerPoint Presentation</vt:lpstr>
      <vt:lpstr>Taking Action to Increase Persistence</vt:lpstr>
      <vt:lpstr>PowerPoint Presentation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Retention and Persistence</dc:title>
  <dc:creator>Craig Hayward</dc:creator>
  <cp:lastModifiedBy>Debra Anderson</cp:lastModifiedBy>
  <cp:revision>9</cp:revision>
  <dcterms:created xsi:type="dcterms:W3CDTF">2022-02-04T03:52:53Z</dcterms:created>
  <dcterms:modified xsi:type="dcterms:W3CDTF">2022-02-11T00:57:37Z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0x010100E3099F5FDE89EA40BA3C2BC51148EF53</vt:lpwstr>
  </property>
</Properties>
</file>