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sldIdLst>
    <p:sldId id="423" r:id="rId5"/>
    <p:sldId id="292" r:id="rId6"/>
    <p:sldId id="259" r:id="rId7"/>
    <p:sldId id="424" r:id="rId8"/>
    <p:sldId id="426" r:id="rId9"/>
    <p:sldId id="425" r:id="rId10"/>
    <p:sldId id="412" r:id="rId11"/>
    <p:sldId id="413" r:id="rId12"/>
    <p:sldId id="275" r:id="rId13"/>
    <p:sldId id="278" r:id="rId14"/>
    <p:sldId id="280" r:id="rId15"/>
    <p:sldId id="427" r:id="rId16"/>
    <p:sldId id="429" r:id="rId17"/>
    <p:sldId id="430" r:id="rId18"/>
    <p:sldId id="294" r:id="rId19"/>
    <p:sldId id="295" r:id="rId20"/>
    <p:sldId id="428" r:id="rId21"/>
    <p:sldId id="30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D7EBC79-16FD-4CEB-A010-39BD56F3470B}">
          <p14:sldIdLst>
            <p14:sldId id="423"/>
            <p14:sldId id="292"/>
            <p14:sldId id="259"/>
            <p14:sldId id="424"/>
            <p14:sldId id="426"/>
            <p14:sldId id="425"/>
            <p14:sldId id="412"/>
            <p14:sldId id="413"/>
            <p14:sldId id="275"/>
            <p14:sldId id="278"/>
            <p14:sldId id="280"/>
            <p14:sldId id="427"/>
            <p14:sldId id="429"/>
            <p14:sldId id="430"/>
            <p14:sldId id="294"/>
            <p14:sldId id="295"/>
            <p14:sldId id="428"/>
            <p14:sldId id="30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BD0A04-13BA-6D19-3D87-A290FE35223D}" name="Charles Collom" initials="CC" userId="S::charles.collom@bakersfieldcollege.edu::c04de2a5-2c37-4c8c-9394-94390425cc77" providerId="AD"/>
  <p188:author id="{83B8D308-6737-E5EF-FB0B-EA5776BBAB93}" name="Nicky Damania" initials="ND" userId="S::nicky.damania@bakersfieldcollege.edu::e8d49e34-8d1c-4da0-96d3-170e17ce8a1d" providerId="AD"/>
  <p188:author id="{C1B6E833-D9E7-FD7A-91EC-68294D6AE115}" name="Kimy Salazar" initials="KS" userId="S::kimy.salazar@intern.bakersfieldcollege.edu::cb9872de-4144-463f-9274-061921b0f13b" providerId="AD"/>
  <p188:author id="{E31EBB38-A15D-0AC7-B72A-C604E1F1EF57}" name="Christopher Glaser" initials="CG" userId="S::christopher.glaser@bakersfieldcollege.edu::59559153-2000-477d-9d59-fdb70f472c63" providerId="AD"/>
  <p188:author id="{9947F2BE-C957-4F72-8EF9-FAABACB2AE43}" name="Marcos Rodriguez" initials="MR" userId="S::marcos.rodriguez@bakersfieldcollege.edu::5872251e-1d62-4c69-94fe-6a9c26fe62b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064"/>
    <a:srgbClr val="F3A43B"/>
    <a:srgbClr val="A32B30"/>
    <a:srgbClr val="F9F9F8"/>
    <a:srgbClr val="FAF9F9"/>
    <a:srgbClr val="FBFBFB"/>
    <a:srgbClr val="1E2836"/>
    <a:srgbClr val="1E28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7E4A4F-D8EB-CC85-C121-97ECBEB35E75}" v="69" dt="2022-01-25T19:17:23.095"/>
    <p1510:client id="{6EA015AC-6674-9F2D-9C79-075D589B25A3}" v="317" dt="2022-01-11T14:22:22.358"/>
    <p1510:client id="{7229D242-FDDB-34AB-0BEC-597A7E1BE3C3}" v="161" dt="2022-01-28T01:34:55.694"/>
    <p1510:client id="{8E488AA8-7540-CDD8-E752-AA2254B7D92B}" v="12" dt="2022-01-11T18:09:43.941"/>
    <p1510:client id="{A16082A1-804C-4232-A271-D932766E7576}" v="46" dt="2022-01-11T20:25:23.511"/>
    <p1510:client id="{C5E5DBAB-57E2-32C4-9768-2E5DDF02FEDA}" v="18" dt="2022-01-10T21:54:10.508"/>
    <p1510:client id="{CFA9ED53-C785-DD8B-95EA-B80B654B2844}" v="31" dt="2022-01-10T23:27:27.708"/>
    <p1510:client id="{D058EC74-12AB-899C-032F-BB02D7FC1901}" v="39" dt="2022-01-11T19:30:10.777"/>
    <p1510:client id="{E42E8B0F-B771-6D5D-17EC-CD6BE2101BBC}" v="287" dt="2022-01-11T21:26:11.639"/>
    <p1510:client id="{EAC71E2C-27FD-301D-C4CB-A889DD06A082}" v="6" dt="2022-01-10T21:21:05.6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77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AEDDA1-00C6-114B-9F4A-0BB1498312E3}" type="datetimeFigureOut">
              <a:rPr lang="en-US" smtClean="0"/>
              <a:t>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69A721-2631-AF49-9F48-2A5D7868598E}" type="slidenum">
              <a:rPr lang="en-US" smtClean="0"/>
              <a:t>‹#›</a:t>
            </a:fld>
            <a:endParaRPr lang="en-US"/>
          </a:p>
        </p:txBody>
      </p:sp>
    </p:spTree>
    <p:extLst>
      <p:ext uri="{BB962C8B-B14F-4D97-AF65-F5344CB8AC3E}">
        <p14:creationId xmlns:p14="http://schemas.microsoft.com/office/powerpoint/2010/main" val="700305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9" name="Google Shape;96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1" name="Google Shape;1161;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6" name="Google Shape;68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3" name="Google Shape;69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2" name="Google Shape;73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771" name="Google Shape;77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6" name="Google Shape;79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8" name="Google Shape;99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5" name="Google Shape;100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82D499B-5C92-A54E-925B-33F552F57545}"/>
              </a:ext>
            </a:extLst>
          </p:cNvPr>
          <p:cNvSpPr>
            <a:spLocks noGrp="1"/>
          </p:cNvSpPr>
          <p:nvPr>
            <p:ph type="ctrTitle"/>
          </p:nvPr>
        </p:nvSpPr>
        <p:spPr>
          <a:xfrm>
            <a:off x="1524000" y="1287373"/>
            <a:ext cx="9144000" cy="2222590"/>
          </a:xfrm>
        </p:spPr>
        <p:txBody>
          <a:bodyPr anchor="b">
            <a:normAutofit/>
          </a:bodyPr>
          <a:lstStyle>
            <a:lvl1pPr algn="ctr">
              <a:defRPr sz="6000">
                <a:latin typeface="Arial Black" panose="020B0A04020102020204" pitchFamily="34" charset="0"/>
              </a:defRPr>
            </a:lvl1pPr>
          </a:lstStyle>
          <a:p>
            <a:r>
              <a:rPr lang="en-US"/>
              <a:t>Click to edit Master title style</a:t>
            </a:r>
          </a:p>
        </p:txBody>
      </p:sp>
      <p:sp>
        <p:nvSpPr>
          <p:cNvPr id="8" name="Subtitle 2">
            <a:extLst>
              <a:ext uri="{FF2B5EF4-FFF2-40B4-BE49-F238E27FC236}">
                <a16:creationId xmlns:a16="http://schemas.microsoft.com/office/drawing/2014/main" id="{5186F469-B2ED-7849-8EF0-1A636098E4EB}"/>
              </a:ext>
            </a:extLst>
          </p:cNvPr>
          <p:cNvSpPr>
            <a:spLocks noGrp="1"/>
          </p:cNvSpPr>
          <p:nvPr>
            <p:ph type="subTitle" idx="1"/>
          </p:nvPr>
        </p:nvSpPr>
        <p:spPr>
          <a:xfrm>
            <a:off x="1524000" y="3655046"/>
            <a:ext cx="9144000" cy="842757"/>
          </a:xfrm>
        </p:spPr>
        <p:txBody>
          <a:bodyPr/>
          <a:lstStyle>
            <a:lvl1pPr marL="0" indent="0" algn="ctr">
              <a:buNone/>
              <a:defRPr sz="2400">
                <a:solidFill>
                  <a:schemeClr val="tx1">
                    <a:lumMod val="65000"/>
                    <a:lumOff val="35000"/>
                  </a:schemeClr>
                </a:solidFill>
                <a:latin typeface="Cambria" panose="0204050305040603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634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2B05B-156B-434B-8894-227799BDF182}"/>
              </a:ext>
            </a:extLst>
          </p:cNvPr>
          <p:cNvSpPr>
            <a:spLocks noGrp="1"/>
          </p:cNvSpPr>
          <p:nvPr>
            <p:ph type="title"/>
          </p:nvPr>
        </p:nvSpPr>
        <p:spPr>
          <a:xfrm>
            <a:off x="828942" y="459129"/>
            <a:ext cx="10524858" cy="976565"/>
          </a:xfrm>
        </p:spPr>
        <p:txBody>
          <a:bodyPr/>
          <a:lstStyle/>
          <a:p>
            <a:r>
              <a:rPr lang="en-US"/>
              <a:t>Click to edit Master title style</a:t>
            </a:r>
          </a:p>
        </p:txBody>
      </p:sp>
      <p:sp>
        <p:nvSpPr>
          <p:cNvPr id="6" name="Text Placeholder 5">
            <a:extLst>
              <a:ext uri="{FF2B5EF4-FFF2-40B4-BE49-F238E27FC236}">
                <a16:creationId xmlns:a16="http://schemas.microsoft.com/office/drawing/2014/main" id="{396C0E11-0EBA-4B99-B457-D6ABFDCFA2F9}"/>
              </a:ext>
            </a:extLst>
          </p:cNvPr>
          <p:cNvSpPr>
            <a:spLocks noGrp="1"/>
          </p:cNvSpPr>
          <p:nvPr>
            <p:ph type="body" sz="quarter" idx="10"/>
          </p:nvPr>
        </p:nvSpPr>
        <p:spPr>
          <a:xfrm>
            <a:off x="828942" y="1682750"/>
            <a:ext cx="10524858" cy="363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716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E5FAD94-F783-1341-8F2E-6B1B323D3299}"/>
              </a:ext>
            </a:extLst>
          </p:cNvPr>
          <p:cNvSpPr>
            <a:spLocks noGrp="1"/>
          </p:cNvSpPr>
          <p:nvPr>
            <p:ph type="ctrTitle"/>
          </p:nvPr>
        </p:nvSpPr>
        <p:spPr>
          <a:xfrm>
            <a:off x="847164" y="386420"/>
            <a:ext cx="10497671" cy="985180"/>
          </a:xfrm>
        </p:spPr>
        <p:txBody>
          <a:bodyPr anchor="b">
            <a:normAutofit/>
          </a:bodyPr>
          <a:lstStyle>
            <a:lvl1pPr algn="ctr">
              <a:defRPr sz="4400">
                <a:latin typeface="Arial Black" panose="020B0A040201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646641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29">
            <a:extLst>
              <a:ext uri="{FF2B5EF4-FFF2-40B4-BE49-F238E27FC236}">
                <a16:creationId xmlns:a16="http://schemas.microsoft.com/office/drawing/2014/main" id="{7A0C7C93-B093-7E45-A6E7-A7BEC6B67AFB}"/>
              </a:ext>
            </a:extLst>
          </p:cNvPr>
          <p:cNvSpPr>
            <a:spLocks noGrp="1"/>
          </p:cNvSpPr>
          <p:nvPr>
            <p:ph type="body" sz="quarter" idx="18" hasCustomPrompt="1"/>
          </p:nvPr>
        </p:nvSpPr>
        <p:spPr>
          <a:xfrm>
            <a:off x="7081193" y="4674351"/>
            <a:ext cx="4343400" cy="540158"/>
          </a:xfrm>
        </p:spPr>
        <p:txBody>
          <a:bodyPr anchor="t">
            <a:normAutofit/>
          </a:bodyPr>
          <a:lstStyle>
            <a:lvl1pPr marL="0" indent="0" algn="l">
              <a:buNone/>
              <a:defRPr sz="2800" b="1">
                <a:solidFill>
                  <a:srgbClr val="1D2225"/>
                </a:solidFill>
                <a:latin typeface="Cambria" panose="02040503050406030204" pitchFamily="18" charset="0"/>
              </a:defRPr>
            </a:lvl1pPr>
          </a:lstStyle>
          <a:p>
            <a:pPr lvl="0"/>
            <a:r>
              <a:rPr lang="en-US"/>
              <a:t>Name</a:t>
            </a:r>
          </a:p>
        </p:txBody>
      </p:sp>
      <p:sp>
        <p:nvSpPr>
          <p:cNvPr id="8" name="Text Placeholder 29">
            <a:extLst>
              <a:ext uri="{FF2B5EF4-FFF2-40B4-BE49-F238E27FC236}">
                <a16:creationId xmlns:a16="http://schemas.microsoft.com/office/drawing/2014/main" id="{FC59A424-96F8-404B-B2F3-B2982D2FCF42}"/>
              </a:ext>
            </a:extLst>
          </p:cNvPr>
          <p:cNvSpPr>
            <a:spLocks noGrp="1"/>
          </p:cNvSpPr>
          <p:nvPr>
            <p:ph type="body" sz="quarter" idx="27" hasCustomPrompt="1"/>
          </p:nvPr>
        </p:nvSpPr>
        <p:spPr>
          <a:xfrm>
            <a:off x="7081194" y="5200221"/>
            <a:ext cx="4343399" cy="814816"/>
          </a:xfrm>
        </p:spPr>
        <p:txBody>
          <a:bodyPr>
            <a:noAutofit/>
          </a:bodyPr>
          <a:lstStyle>
            <a:lvl1pPr marL="0" indent="0" algn="l">
              <a:buNone/>
              <a:defRPr sz="2400" b="0">
                <a:solidFill>
                  <a:schemeClr val="tx1">
                    <a:lumMod val="65000"/>
                    <a:lumOff val="35000"/>
                  </a:schemeClr>
                </a:solidFill>
                <a:latin typeface="Cambria" panose="02040503050406030204" pitchFamily="18" charset="0"/>
              </a:defRPr>
            </a:lvl1pPr>
          </a:lstStyle>
          <a:p>
            <a:pPr lvl="0"/>
            <a:r>
              <a:rPr lang="en-US"/>
              <a:t>Title</a:t>
            </a:r>
          </a:p>
        </p:txBody>
      </p:sp>
      <p:sp>
        <p:nvSpPr>
          <p:cNvPr id="9" name="Title 1">
            <a:extLst>
              <a:ext uri="{FF2B5EF4-FFF2-40B4-BE49-F238E27FC236}">
                <a16:creationId xmlns:a16="http://schemas.microsoft.com/office/drawing/2014/main" id="{9AF77481-4B04-AD40-B6BB-E6D14B230C20}"/>
              </a:ext>
            </a:extLst>
          </p:cNvPr>
          <p:cNvSpPr>
            <a:spLocks noGrp="1"/>
          </p:cNvSpPr>
          <p:nvPr>
            <p:ph type="title"/>
          </p:nvPr>
        </p:nvSpPr>
        <p:spPr>
          <a:xfrm>
            <a:off x="848089" y="1785634"/>
            <a:ext cx="5095875" cy="2676806"/>
          </a:xfrm>
        </p:spPr>
        <p:txBody>
          <a:bodyPr anchor="t">
            <a:normAutofit/>
          </a:bodyPr>
          <a:lstStyle>
            <a:lvl1pPr algn="ctr">
              <a:defRPr sz="5400" b="0" i="0">
                <a:latin typeface="Cambria" panose="02040503050406030204" pitchFamily="18" charset="0"/>
              </a:defRPr>
            </a:lvl1pPr>
          </a:lstStyle>
          <a:p>
            <a:r>
              <a:rPr lang="en-US"/>
              <a:t>Click to edit Master title style</a:t>
            </a:r>
          </a:p>
        </p:txBody>
      </p:sp>
      <p:sp>
        <p:nvSpPr>
          <p:cNvPr id="10" name="Picture Placeholder 9">
            <a:extLst>
              <a:ext uri="{FF2B5EF4-FFF2-40B4-BE49-F238E27FC236}">
                <a16:creationId xmlns:a16="http://schemas.microsoft.com/office/drawing/2014/main" id="{7B5AF49C-7383-524C-9DA5-D50AC1E9F9A9}"/>
              </a:ext>
            </a:extLst>
          </p:cNvPr>
          <p:cNvSpPr>
            <a:spLocks noGrp="1"/>
          </p:cNvSpPr>
          <p:nvPr>
            <p:ph type="pic" sz="quarter" idx="14" hasCustomPrompt="1"/>
          </p:nvPr>
        </p:nvSpPr>
        <p:spPr>
          <a:xfrm>
            <a:off x="7000511" y="349624"/>
            <a:ext cx="4343400" cy="4112816"/>
          </a:xfrm>
          <a:prstGeom prst="rect">
            <a:avLst/>
          </a:prstGeom>
          <a:pattFill prst="pct50">
            <a:fgClr>
              <a:schemeClr val="accent1"/>
            </a:fgClr>
            <a:bgClr>
              <a:schemeClr val="bg1"/>
            </a:bgClr>
          </a:pattFill>
          <a:ln>
            <a:noFill/>
          </a:ln>
        </p:spPr>
        <p:txBody>
          <a:bodyPr anchor="ctr">
            <a:normAutofit/>
          </a:bodyPr>
          <a:lstStyle>
            <a:lvl1pPr marL="0" indent="0" algn="ctr">
              <a:buNone/>
              <a:defRPr sz="1200"/>
            </a:lvl1pPr>
          </a:lstStyle>
          <a:p>
            <a:r>
              <a:rPr lang="en-US"/>
              <a:t>ICON</a:t>
            </a:r>
          </a:p>
        </p:txBody>
      </p:sp>
    </p:spTree>
    <p:extLst>
      <p:ext uri="{BB962C8B-B14F-4D97-AF65-F5344CB8AC3E}">
        <p14:creationId xmlns:p14="http://schemas.microsoft.com/office/powerpoint/2010/main" val="3668220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AF77481-4B04-AD40-B6BB-E6D14B230C20}"/>
              </a:ext>
            </a:extLst>
          </p:cNvPr>
          <p:cNvSpPr>
            <a:spLocks noGrp="1"/>
          </p:cNvSpPr>
          <p:nvPr>
            <p:ph type="title"/>
          </p:nvPr>
        </p:nvSpPr>
        <p:spPr>
          <a:xfrm>
            <a:off x="848089" y="1785634"/>
            <a:ext cx="5095875" cy="2676806"/>
          </a:xfrm>
        </p:spPr>
        <p:txBody>
          <a:bodyPr anchor="t">
            <a:normAutofit/>
          </a:bodyPr>
          <a:lstStyle>
            <a:lvl1pPr algn="ctr">
              <a:defRPr sz="5400" b="0" i="0">
                <a:latin typeface="Cambria" panose="02040503050406030204" pitchFamily="18" charset="0"/>
              </a:defRPr>
            </a:lvl1pPr>
          </a:lstStyle>
          <a:p>
            <a:r>
              <a:rPr lang="en-US"/>
              <a:t>Click to edit Master title style</a:t>
            </a:r>
          </a:p>
        </p:txBody>
      </p:sp>
      <p:sp>
        <p:nvSpPr>
          <p:cNvPr id="10" name="Picture Placeholder 9">
            <a:extLst>
              <a:ext uri="{FF2B5EF4-FFF2-40B4-BE49-F238E27FC236}">
                <a16:creationId xmlns:a16="http://schemas.microsoft.com/office/drawing/2014/main" id="{7B5AF49C-7383-524C-9DA5-D50AC1E9F9A9}"/>
              </a:ext>
            </a:extLst>
          </p:cNvPr>
          <p:cNvSpPr>
            <a:spLocks noGrp="1"/>
          </p:cNvSpPr>
          <p:nvPr>
            <p:ph type="pic" sz="quarter" idx="14" hasCustomPrompt="1"/>
          </p:nvPr>
        </p:nvSpPr>
        <p:spPr>
          <a:xfrm>
            <a:off x="6726124" y="377687"/>
            <a:ext cx="1924646" cy="1987827"/>
          </a:xfrm>
          <a:prstGeom prst="rect">
            <a:avLst/>
          </a:prstGeom>
          <a:pattFill prst="pct50">
            <a:fgClr>
              <a:schemeClr val="accent1"/>
            </a:fgClr>
            <a:bgClr>
              <a:schemeClr val="bg1"/>
            </a:bgClr>
          </a:pattFill>
          <a:ln>
            <a:noFill/>
          </a:ln>
        </p:spPr>
        <p:txBody>
          <a:bodyPr anchor="ctr">
            <a:normAutofit/>
          </a:bodyPr>
          <a:lstStyle>
            <a:lvl1pPr marL="0" indent="0" algn="ctr">
              <a:buNone/>
              <a:defRPr sz="1200"/>
            </a:lvl1pPr>
          </a:lstStyle>
          <a:p>
            <a:r>
              <a:rPr lang="en-US"/>
              <a:t>ICON</a:t>
            </a:r>
          </a:p>
        </p:txBody>
      </p:sp>
      <p:sp>
        <p:nvSpPr>
          <p:cNvPr id="6" name="Picture Placeholder 9">
            <a:extLst>
              <a:ext uri="{FF2B5EF4-FFF2-40B4-BE49-F238E27FC236}">
                <a16:creationId xmlns:a16="http://schemas.microsoft.com/office/drawing/2014/main" id="{64C781C5-5DA0-644E-878C-75560CBBAA78}"/>
              </a:ext>
            </a:extLst>
          </p:cNvPr>
          <p:cNvSpPr>
            <a:spLocks noGrp="1"/>
          </p:cNvSpPr>
          <p:nvPr>
            <p:ph type="pic" sz="quarter" idx="15" hasCustomPrompt="1"/>
          </p:nvPr>
        </p:nvSpPr>
        <p:spPr>
          <a:xfrm>
            <a:off x="9419265" y="377687"/>
            <a:ext cx="1924646" cy="1987827"/>
          </a:xfrm>
          <a:prstGeom prst="rect">
            <a:avLst/>
          </a:prstGeom>
          <a:pattFill prst="pct50">
            <a:fgClr>
              <a:schemeClr val="accent1"/>
            </a:fgClr>
            <a:bgClr>
              <a:schemeClr val="bg1"/>
            </a:bgClr>
          </a:pattFill>
          <a:ln>
            <a:noFill/>
          </a:ln>
        </p:spPr>
        <p:txBody>
          <a:bodyPr anchor="ctr">
            <a:normAutofit/>
          </a:bodyPr>
          <a:lstStyle>
            <a:lvl1pPr marL="0" indent="0" algn="ctr">
              <a:buNone/>
              <a:defRPr sz="1200"/>
            </a:lvl1pPr>
          </a:lstStyle>
          <a:p>
            <a:r>
              <a:rPr lang="en-US"/>
              <a:t>ICON</a:t>
            </a:r>
          </a:p>
        </p:txBody>
      </p:sp>
      <p:sp>
        <p:nvSpPr>
          <p:cNvPr id="15" name="Text Placeholder 29">
            <a:extLst>
              <a:ext uri="{FF2B5EF4-FFF2-40B4-BE49-F238E27FC236}">
                <a16:creationId xmlns:a16="http://schemas.microsoft.com/office/drawing/2014/main" id="{82D2B945-F9EB-074E-94A0-3DC58ECA208C}"/>
              </a:ext>
            </a:extLst>
          </p:cNvPr>
          <p:cNvSpPr>
            <a:spLocks noGrp="1"/>
          </p:cNvSpPr>
          <p:nvPr>
            <p:ph type="body" sz="quarter" idx="18" hasCustomPrompt="1"/>
          </p:nvPr>
        </p:nvSpPr>
        <p:spPr>
          <a:xfrm>
            <a:off x="6726124" y="2394749"/>
            <a:ext cx="1924646" cy="342535"/>
          </a:xfrm>
        </p:spPr>
        <p:txBody>
          <a:bodyPr>
            <a:normAutofit/>
          </a:bodyPr>
          <a:lstStyle>
            <a:lvl1pPr marL="0" indent="0" algn="ctr">
              <a:buNone/>
              <a:defRPr sz="1600" b="1">
                <a:solidFill>
                  <a:srgbClr val="1D2225"/>
                </a:solidFill>
                <a:latin typeface="Cambria" panose="02040503050406030204" pitchFamily="18" charset="0"/>
              </a:defRPr>
            </a:lvl1pPr>
          </a:lstStyle>
          <a:p>
            <a:pPr lvl="0"/>
            <a:r>
              <a:rPr lang="en-US"/>
              <a:t>Name</a:t>
            </a:r>
          </a:p>
        </p:txBody>
      </p:sp>
      <p:sp>
        <p:nvSpPr>
          <p:cNvPr id="16" name="Text Placeholder 29">
            <a:extLst>
              <a:ext uri="{FF2B5EF4-FFF2-40B4-BE49-F238E27FC236}">
                <a16:creationId xmlns:a16="http://schemas.microsoft.com/office/drawing/2014/main" id="{83313462-12C9-0747-A60F-8AAF3D5564EF}"/>
              </a:ext>
            </a:extLst>
          </p:cNvPr>
          <p:cNvSpPr>
            <a:spLocks noGrp="1"/>
          </p:cNvSpPr>
          <p:nvPr>
            <p:ph type="body" sz="quarter" idx="27" hasCustomPrompt="1"/>
          </p:nvPr>
        </p:nvSpPr>
        <p:spPr>
          <a:xfrm>
            <a:off x="6726124" y="2706884"/>
            <a:ext cx="1924646" cy="287882"/>
          </a:xfrm>
        </p:spPr>
        <p:txBody>
          <a:bodyPr>
            <a:normAutofit/>
          </a:bodyPr>
          <a:lstStyle>
            <a:lvl1pPr marL="0" indent="0" algn="ctr">
              <a:buNone/>
              <a:defRPr sz="1400" b="0">
                <a:solidFill>
                  <a:schemeClr val="tx1">
                    <a:lumMod val="65000"/>
                    <a:lumOff val="35000"/>
                  </a:schemeClr>
                </a:solidFill>
                <a:latin typeface="Cambria" panose="02040503050406030204" pitchFamily="18" charset="0"/>
              </a:defRPr>
            </a:lvl1pPr>
          </a:lstStyle>
          <a:p>
            <a:pPr lvl="0"/>
            <a:r>
              <a:rPr lang="en-US"/>
              <a:t>Title</a:t>
            </a:r>
          </a:p>
        </p:txBody>
      </p:sp>
      <p:sp>
        <p:nvSpPr>
          <p:cNvPr id="17" name="Text Placeholder 29">
            <a:extLst>
              <a:ext uri="{FF2B5EF4-FFF2-40B4-BE49-F238E27FC236}">
                <a16:creationId xmlns:a16="http://schemas.microsoft.com/office/drawing/2014/main" id="{B6C48FC4-B5A1-6B41-AE35-2174F665FF81}"/>
              </a:ext>
            </a:extLst>
          </p:cNvPr>
          <p:cNvSpPr>
            <a:spLocks noGrp="1"/>
          </p:cNvSpPr>
          <p:nvPr>
            <p:ph type="body" sz="quarter" idx="28" hasCustomPrompt="1"/>
          </p:nvPr>
        </p:nvSpPr>
        <p:spPr>
          <a:xfrm>
            <a:off x="9432930" y="2394749"/>
            <a:ext cx="1924646" cy="342535"/>
          </a:xfrm>
        </p:spPr>
        <p:txBody>
          <a:bodyPr>
            <a:normAutofit/>
          </a:bodyPr>
          <a:lstStyle>
            <a:lvl1pPr marL="0" indent="0" algn="ctr">
              <a:buNone/>
              <a:defRPr sz="1600" b="1">
                <a:solidFill>
                  <a:srgbClr val="1D2225"/>
                </a:solidFill>
                <a:latin typeface="Cambria" panose="02040503050406030204" pitchFamily="18" charset="0"/>
              </a:defRPr>
            </a:lvl1pPr>
          </a:lstStyle>
          <a:p>
            <a:pPr lvl="0"/>
            <a:r>
              <a:rPr lang="en-US"/>
              <a:t>Name</a:t>
            </a:r>
          </a:p>
        </p:txBody>
      </p:sp>
      <p:sp>
        <p:nvSpPr>
          <p:cNvPr id="18" name="Text Placeholder 29">
            <a:extLst>
              <a:ext uri="{FF2B5EF4-FFF2-40B4-BE49-F238E27FC236}">
                <a16:creationId xmlns:a16="http://schemas.microsoft.com/office/drawing/2014/main" id="{0E0D1B6B-F853-A443-BDBF-2273AEEF9A6A}"/>
              </a:ext>
            </a:extLst>
          </p:cNvPr>
          <p:cNvSpPr>
            <a:spLocks noGrp="1"/>
          </p:cNvSpPr>
          <p:nvPr>
            <p:ph type="body" sz="quarter" idx="29" hasCustomPrompt="1"/>
          </p:nvPr>
        </p:nvSpPr>
        <p:spPr>
          <a:xfrm>
            <a:off x="9432930" y="2706884"/>
            <a:ext cx="1924646" cy="287882"/>
          </a:xfrm>
        </p:spPr>
        <p:txBody>
          <a:bodyPr>
            <a:normAutofit/>
          </a:bodyPr>
          <a:lstStyle>
            <a:lvl1pPr marL="0" indent="0" algn="ctr">
              <a:buNone/>
              <a:defRPr sz="1400" b="0">
                <a:solidFill>
                  <a:schemeClr val="tx1">
                    <a:lumMod val="65000"/>
                    <a:lumOff val="35000"/>
                  </a:schemeClr>
                </a:solidFill>
                <a:latin typeface="Cambria" panose="02040503050406030204" pitchFamily="18" charset="0"/>
              </a:defRPr>
            </a:lvl1pPr>
          </a:lstStyle>
          <a:p>
            <a:pPr lvl="0"/>
            <a:r>
              <a:rPr lang="en-US"/>
              <a:t>Title</a:t>
            </a:r>
          </a:p>
        </p:txBody>
      </p:sp>
      <p:sp>
        <p:nvSpPr>
          <p:cNvPr id="20" name="Text Placeholder 29">
            <a:extLst>
              <a:ext uri="{FF2B5EF4-FFF2-40B4-BE49-F238E27FC236}">
                <a16:creationId xmlns:a16="http://schemas.microsoft.com/office/drawing/2014/main" id="{22B13BDB-1BD4-FD49-93F2-9DD45A7D9F4D}"/>
              </a:ext>
            </a:extLst>
          </p:cNvPr>
          <p:cNvSpPr>
            <a:spLocks noGrp="1"/>
          </p:cNvSpPr>
          <p:nvPr>
            <p:ph type="body" sz="quarter" idx="30" hasCustomPrompt="1"/>
          </p:nvPr>
        </p:nvSpPr>
        <p:spPr>
          <a:xfrm>
            <a:off x="6726124" y="5277097"/>
            <a:ext cx="1924646" cy="342535"/>
          </a:xfrm>
        </p:spPr>
        <p:txBody>
          <a:bodyPr>
            <a:normAutofit/>
          </a:bodyPr>
          <a:lstStyle>
            <a:lvl1pPr marL="0" indent="0" algn="ctr">
              <a:buNone/>
              <a:defRPr sz="1600" b="1">
                <a:solidFill>
                  <a:srgbClr val="1D2225"/>
                </a:solidFill>
                <a:latin typeface="Cambria" panose="02040503050406030204" pitchFamily="18" charset="0"/>
              </a:defRPr>
            </a:lvl1pPr>
          </a:lstStyle>
          <a:p>
            <a:pPr lvl="0"/>
            <a:r>
              <a:rPr lang="en-US"/>
              <a:t>Name</a:t>
            </a:r>
          </a:p>
        </p:txBody>
      </p:sp>
      <p:sp>
        <p:nvSpPr>
          <p:cNvPr id="21" name="Text Placeholder 29">
            <a:extLst>
              <a:ext uri="{FF2B5EF4-FFF2-40B4-BE49-F238E27FC236}">
                <a16:creationId xmlns:a16="http://schemas.microsoft.com/office/drawing/2014/main" id="{8C64BC0A-0456-244B-BDEE-3802D1B0E1DA}"/>
              </a:ext>
            </a:extLst>
          </p:cNvPr>
          <p:cNvSpPr>
            <a:spLocks noGrp="1"/>
          </p:cNvSpPr>
          <p:nvPr>
            <p:ph type="body" sz="quarter" idx="31" hasCustomPrompt="1"/>
          </p:nvPr>
        </p:nvSpPr>
        <p:spPr>
          <a:xfrm>
            <a:off x="6726124" y="5589232"/>
            <a:ext cx="1924646" cy="287882"/>
          </a:xfrm>
        </p:spPr>
        <p:txBody>
          <a:bodyPr>
            <a:normAutofit/>
          </a:bodyPr>
          <a:lstStyle>
            <a:lvl1pPr marL="0" indent="0" algn="ctr">
              <a:buNone/>
              <a:defRPr sz="1400" b="0">
                <a:solidFill>
                  <a:schemeClr val="tx1">
                    <a:lumMod val="65000"/>
                    <a:lumOff val="35000"/>
                  </a:schemeClr>
                </a:solidFill>
                <a:latin typeface="Cambria" panose="02040503050406030204" pitchFamily="18" charset="0"/>
              </a:defRPr>
            </a:lvl1pPr>
          </a:lstStyle>
          <a:p>
            <a:pPr lvl="0"/>
            <a:r>
              <a:rPr lang="en-US"/>
              <a:t>Title</a:t>
            </a:r>
          </a:p>
        </p:txBody>
      </p:sp>
      <p:sp>
        <p:nvSpPr>
          <p:cNvPr id="23" name="Text Placeholder 29">
            <a:extLst>
              <a:ext uri="{FF2B5EF4-FFF2-40B4-BE49-F238E27FC236}">
                <a16:creationId xmlns:a16="http://schemas.microsoft.com/office/drawing/2014/main" id="{83BA76A9-DB50-1543-BAC6-94BD4CAB3D13}"/>
              </a:ext>
            </a:extLst>
          </p:cNvPr>
          <p:cNvSpPr>
            <a:spLocks noGrp="1"/>
          </p:cNvSpPr>
          <p:nvPr>
            <p:ph type="body" sz="quarter" idx="32" hasCustomPrompt="1"/>
          </p:nvPr>
        </p:nvSpPr>
        <p:spPr>
          <a:xfrm>
            <a:off x="9432930" y="5267157"/>
            <a:ext cx="1924646" cy="342535"/>
          </a:xfrm>
        </p:spPr>
        <p:txBody>
          <a:bodyPr>
            <a:normAutofit/>
          </a:bodyPr>
          <a:lstStyle>
            <a:lvl1pPr marL="0" indent="0" algn="ctr">
              <a:buNone/>
              <a:defRPr sz="1600" b="1">
                <a:solidFill>
                  <a:srgbClr val="1D2225"/>
                </a:solidFill>
                <a:latin typeface="Cambria" panose="02040503050406030204" pitchFamily="18" charset="0"/>
              </a:defRPr>
            </a:lvl1pPr>
          </a:lstStyle>
          <a:p>
            <a:pPr lvl="0"/>
            <a:r>
              <a:rPr lang="en-US"/>
              <a:t>Name</a:t>
            </a:r>
          </a:p>
        </p:txBody>
      </p:sp>
      <p:sp>
        <p:nvSpPr>
          <p:cNvPr id="24" name="Text Placeholder 29">
            <a:extLst>
              <a:ext uri="{FF2B5EF4-FFF2-40B4-BE49-F238E27FC236}">
                <a16:creationId xmlns:a16="http://schemas.microsoft.com/office/drawing/2014/main" id="{95086E61-2D02-4C45-A6DE-64738A042B8F}"/>
              </a:ext>
            </a:extLst>
          </p:cNvPr>
          <p:cNvSpPr>
            <a:spLocks noGrp="1"/>
          </p:cNvSpPr>
          <p:nvPr>
            <p:ph type="body" sz="quarter" idx="33" hasCustomPrompt="1"/>
          </p:nvPr>
        </p:nvSpPr>
        <p:spPr>
          <a:xfrm>
            <a:off x="9432930" y="5579292"/>
            <a:ext cx="1924646" cy="287882"/>
          </a:xfrm>
        </p:spPr>
        <p:txBody>
          <a:bodyPr>
            <a:normAutofit/>
          </a:bodyPr>
          <a:lstStyle>
            <a:lvl1pPr marL="0" indent="0" algn="ctr">
              <a:buNone/>
              <a:defRPr sz="1400" b="0">
                <a:solidFill>
                  <a:schemeClr val="tx1">
                    <a:lumMod val="65000"/>
                    <a:lumOff val="35000"/>
                  </a:schemeClr>
                </a:solidFill>
                <a:latin typeface="Cambria" panose="02040503050406030204" pitchFamily="18" charset="0"/>
              </a:defRPr>
            </a:lvl1pPr>
          </a:lstStyle>
          <a:p>
            <a:pPr lvl="0"/>
            <a:r>
              <a:rPr lang="en-US"/>
              <a:t>Title</a:t>
            </a:r>
          </a:p>
        </p:txBody>
      </p:sp>
      <p:sp>
        <p:nvSpPr>
          <p:cNvPr id="25" name="Picture Placeholder 9">
            <a:extLst>
              <a:ext uri="{FF2B5EF4-FFF2-40B4-BE49-F238E27FC236}">
                <a16:creationId xmlns:a16="http://schemas.microsoft.com/office/drawing/2014/main" id="{A1A19FBA-574B-E54E-B868-A86AC06B1E49}"/>
              </a:ext>
            </a:extLst>
          </p:cNvPr>
          <p:cNvSpPr>
            <a:spLocks noGrp="1"/>
          </p:cNvSpPr>
          <p:nvPr>
            <p:ph type="pic" sz="quarter" idx="34" hasCustomPrompt="1"/>
          </p:nvPr>
        </p:nvSpPr>
        <p:spPr>
          <a:xfrm>
            <a:off x="6726124" y="3269974"/>
            <a:ext cx="1924646" cy="1987827"/>
          </a:xfrm>
          <a:prstGeom prst="rect">
            <a:avLst/>
          </a:prstGeom>
          <a:pattFill prst="pct50">
            <a:fgClr>
              <a:schemeClr val="accent1"/>
            </a:fgClr>
            <a:bgClr>
              <a:schemeClr val="bg1"/>
            </a:bgClr>
          </a:pattFill>
          <a:ln>
            <a:noFill/>
          </a:ln>
        </p:spPr>
        <p:txBody>
          <a:bodyPr anchor="ctr">
            <a:normAutofit/>
          </a:bodyPr>
          <a:lstStyle>
            <a:lvl1pPr marL="0" indent="0" algn="ctr">
              <a:buNone/>
              <a:defRPr sz="1200"/>
            </a:lvl1pPr>
          </a:lstStyle>
          <a:p>
            <a:r>
              <a:rPr lang="en-US"/>
              <a:t>ICON</a:t>
            </a:r>
          </a:p>
        </p:txBody>
      </p:sp>
      <p:sp>
        <p:nvSpPr>
          <p:cNvPr id="26" name="Picture Placeholder 9">
            <a:extLst>
              <a:ext uri="{FF2B5EF4-FFF2-40B4-BE49-F238E27FC236}">
                <a16:creationId xmlns:a16="http://schemas.microsoft.com/office/drawing/2014/main" id="{EFC638A7-FB91-8B49-973D-7A222F5895CD}"/>
              </a:ext>
            </a:extLst>
          </p:cNvPr>
          <p:cNvSpPr>
            <a:spLocks noGrp="1"/>
          </p:cNvSpPr>
          <p:nvPr>
            <p:ph type="pic" sz="quarter" idx="35" hasCustomPrompt="1"/>
          </p:nvPr>
        </p:nvSpPr>
        <p:spPr>
          <a:xfrm>
            <a:off x="9419265" y="3269974"/>
            <a:ext cx="1924646" cy="1987827"/>
          </a:xfrm>
          <a:prstGeom prst="rect">
            <a:avLst/>
          </a:prstGeom>
          <a:pattFill prst="pct50">
            <a:fgClr>
              <a:schemeClr val="accent1"/>
            </a:fgClr>
            <a:bgClr>
              <a:schemeClr val="bg1"/>
            </a:bgClr>
          </a:pattFill>
          <a:ln>
            <a:noFill/>
          </a:ln>
        </p:spPr>
        <p:txBody>
          <a:bodyPr anchor="ctr">
            <a:normAutofit/>
          </a:bodyPr>
          <a:lstStyle>
            <a:lvl1pPr marL="0" indent="0" algn="ctr">
              <a:buNone/>
              <a:defRPr sz="1200"/>
            </a:lvl1pPr>
          </a:lstStyle>
          <a:p>
            <a:r>
              <a:rPr lang="en-US"/>
              <a:t>ICON</a:t>
            </a:r>
          </a:p>
        </p:txBody>
      </p:sp>
    </p:spTree>
    <p:extLst>
      <p:ext uri="{BB962C8B-B14F-4D97-AF65-F5344CB8AC3E}">
        <p14:creationId xmlns:p14="http://schemas.microsoft.com/office/powerpoint/2010/main" val="824696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E5FAD94-F783-1341-8F2E-6B1B323D3299}"/>
              </a:ext>
            </a:extLst>
          </p:cNvPr>
          <p:cNvSpPr>
            <a:spLocks noGrp="1"/>
          </p:cNvSpPr>
          <p:nvPr>
            <p:ph type="ctrTitle"/>
          </p:nvPr>
        </p:nvSpPr>
        <p:spPr>
          <a:xfrm>
            <a:off x="847164" y="386420"/>
            <a:ext cx="10497671" cy="985180"/>
          </a:xfrm>
        </p:spPr>
        <p:txBody>
          <a:bodyPr anchor="b"/>
          <a:lstStyle>
            <a:lvl1pPr algn="ctr">
              <a:defRPr sz="6000">
                <a:latin typeface="Cambria" panose="02040503050406030204" pitchFamily="18" charset="0"/>
              </a:defRPr>
            </a:lvl1pPr>
          </a:lstStyle>
          <a:p>
            <a:r>
              <a:rPr lang="en-US"/>
              <a:t>Click to edit Master title style</a:t>
            </a:r>
          </a:p>
        </p:txBody>
      </p:sp>
      <p:sp>
        <p:nvSpPr>
          <p:cNvPr id="20" name="Picture Placeholder 9">
            <a:extLst>
              <a:ext uri="{FF2B5EF4-FFF2-40B4-BE49-F238E27FC236}">
                <a16:creationId xmlns:a16="http://schemas.microsoft.com/office/drawing/2014/main" id="{C88910AB-FB1D-CD4D-878B-0916C5940AC7}"/>
              </a:ext>
            </a:extLst>
          </p:cNvPr>
          <p:cNvSpPr>
            <a:spLocks noGrp="1"/>
          </p:cNvSpPr>
          <p:nvPr>
            <p:ph type="pic" sz="quarter" idx="14" hasCustomPrompt="1"/>
          </p:nvPr>
        </p:nvSpPr>
        <p:spPr>
          <a:xfrm>
            <a:off x="1950308" y="1936756"/>
            <a:ext cx="3346704" cy="3346704"/>
          </a:xfrm>
          <a:prstGeom prst="rect">
            <a:avLst/>
          </a:prstGeom>
          <a:pattFill prst="pct50">
            <a:fgClr>
              <a:schemeClr val="accent1"/>
            </a:fgClr>
            <a:bgClr>
              <a:schemeClr val="bg1"/>
            </a:bgClr>
          </a:pattFill>
          <a:ln>
            <a:noFill/>
          </a:ln>
        </p:spPr>
        <p:txBody>
          <a:bodyPr anchor="ctr">
            <a:normAutofit/>
          </a:bodyPr>
          <a:lstStyle>
            <a:lvl1pPr marL="0" indent="0" algn="ctr">
              <a:buNone/>
              <a:defRPr sz="1200"/>
            </a:lvl1pPr>
          </a:lstStyle>
          <a:p>
            <a:r>
              <a:rPr lang="en-US"/>
              <a:t>ICON</a:t>
            </a:r>
          </a:p>
        </p:txBody>
      </p:sp>
      <p:sp>
        <p:nvSpPr>
          <p:cNvPr id="21" name="Text Placeholder 29">
            <a:extLst>
              <a:ext uri="{FF2B5EF4-FFF2-40B4-BE49-F238E27FC236}">
                <a16:creationId xmlns:a16="http://schemas.microsoft.com/office/drawing/2014/main" id="{0D68F7F7-958F-574B-808D-DBF6F798F7A7}"/>
              </a:ext>
            </a:extLst>
          </p:cNvPr>
          <p:cNvSpPr>
            <a:spLocks noGrp="1"/>
          </p:cNvSpPr>
          <p:nvPr>
            <p:ph type="body" sz="quarter" idx="18" hasCustomPrompt="1"/>
          </p:nvPr>
        </p:nvSpPr>
        <p:spPr>
          <a:xfrm>
            <a:off x="1950307" y="5326826"/>
            <a:ext cx="3346703" cy="342535"/>
          </a:xfrm>
        </p:spPr>
        <p:txBody>
          <a:bodyPr>
            <a:normAutofit/>
          </a:bodyPr>
          <a:lstStyle>
            <a:lvl1pPr marL="0" indent="0" algn="ctr">
              <a:buNone/>
              <a:defRPr sz="1600" b="1">
                <a:solidFill>
                  <a:srgbClr val="1D2225"/>
                </a:solidFill>
                <a:latin typeface="Cambria" panose="02040503050406030204" pitchFamily="18" charset="0"/>
              </a:defRPr>
            </a:lvl1pPr>
          </a:lstStyle>
          <a:p>
            <a:pPr lvl="0"/>
            <a:r>
              <a:rPr lang="en-US"/>
              <a:t>Name</a:t>
            </a:r>
          </a:p>
        </p:txBody>
      </p:sp>
      <p:sp>
        <p:nvSpPr>
          <p:cNvPr id="22" name="Text Placeholder 29">
            <a:extLst>
              <a:ext uri="{FF2B5EF4-FFF2-40B4-BE49-F238E27FC236}">
                <a16:creationId xmlns:a16="http://schemas.microsoft.com/office/drawing/2014/main" id="{41A2FF2D-91CD-6641-9FFA-73703DD9D400}"/>
              </a:ext>
            </a:extLst>
          </p:cNvPr>
          <p:cNvSpPr>
            <a:spLocks noGrp="1"/>
          </p:cNvSpPr>
          <p:nvPr>
            <p:ph type="body" sz="quarter" idx="27" hasCustomPrompt="1"/>
          </p:nvPr>
        </p:nvSpPr>
        <p:spPr>
          <a:xfrm>
            <a:off x="1950308" y="5678717"/>
            <a:ext cx="3346702" cy="287882"/>
          </a:xfrm>
        </p:spPr>
        <p:txBody>
          <a:bodyPr>
            <a:normAutofit/>
          </a:bodyPr>
          <a:lstStyle>
            <a:lvl1pPr marL="0" indent="0" algn="ctr">
              <a:buNone/>
              <a:defRPr sz="1400" b="0">
                <a:solidFill>
                  <a:schemeClr val="tx1">
                    <a:lumMod val="65000"/>
                    <a:lumOff val="35000"/>
                  </a:schemeClr>
                </a:solidFill>
                <a:latin typeface="Cambria" panose="02040503050406030204" pitchFamily="18" charset="0"/>
              </a:defRPr>
            </a:lvl1pPr>
          </a:lstStyle>
          <a:p>
            <a:pPr lvl="0"/>
            <a:r>
              <a:rPr lang="en-US"/>
              <a:t>Title</a:t>
            </a:r>
          </a:p>
        </p:txBody>
      </p:sp>
      <p:sp>
        <p:nvSpPr>
          <p:cNvPr id="23" name="Picture Placeholder 9">
            <a:extLst>
              <a:ext uri="{FF2B5EF4-FFF2-40B4-BE49-F238E27FC236}">
                <a16:creationId xmlns:a16="http://schemas.microsoft.com/office/drawing/2014/main" id="{2997D0B9-8FBD-9248-A4E3-576BF541C276}"/>
              </a:ext>
            </a:extLst>
          </p:cNvPr>
          <p:cNvSpPr>
            <a:spLocks noGrp="1"/>
          </p:cNvSpPr>
          <p:nvPr>
            <p:ph type="pic" sz="quarter" idx="28" hasCustomPrompt="1"/>
          </p:nvPr>
        </p:nvSpPr>
        <p:spPr>
          <a:xfrm>
            <a:off x="6894991" y="1936756"/>
            <a:ext cx="3346704" cy="3346704"/>
          </a:xfrm>
          <a:prstGeom prst="rect">
            <a:avLst/>
          </a:prstGeom>
          <a:pattFill prst="pct50">
            <a:fgClr>
              <a:schemeClr val="accent1"/>
            </a:fgClr>
            <a:bgClr>
              <a:schemeClr val="bg1"/>
            </a:bgClr>
          </a:pattFill>
          <a:ln>
            <a:noFill/>
          </a:ln>
        </p:spPr>
        <p:txBody>
          <a:bodyPr anchor="ctr">
            <a:normAutofit/>
          </a:bodyPr>
          <a:lstStyle>
            <a:lvl1pPr marL="0" indent="0" algn="ctr">
              <a:buNone/>
              <a:defRPr sz="1200"/>
            </a:lvl1pPr>
          </a:lstStyle>
          <a:p>
            <a:r>
              <a:rPr lang="en-US"/>
              <a:t>ICON</a:t>
            </a:r>
          </a:p>
        </p:txBody>
      </p:sp>
      <p:sp>
        <p:nvSpPr>
          <p:cNvPr id="24" name="Text Placeholder 29">
            <a:extLst>
              <a:ext uri="{FF2B5EF4-FFF2-40B4-BE49-F238E27FC236}">
                <a16:creationId xmlns:a16="http://schemas.microsoft.com/office/drawing/2014/main" id="{AC7F4CF4-B797-F349-A1D7-3701B15CBC7A}"/>
              </a:ext>
            </a:extLst>
          </p:cNvPr>
          <p:cNvSpPr>
            <a:spLocks noGrp="1"/>
          </p:cNvSpPr>
          <p:nvPr>
            <p:ph type="body" sz="quarter" idx="29" hasCustomPrompt="1"/>
          </p:nvPr>
        </p:nvSpPr>
        <p:spPr>
          <a:xfrm>
            <a:off x="6894990" y="5326826"/>
            <a:ext cx="3346703" cy="342535"/>
          </a:xfrm>
        </p:spPr>
        <p:txBody>
          <a:bodyPr>
            <a:normAutofit/>
          </a:bodyPr>
          <a:lstStyle>
            <a:lvl1pPr marL="0" indent="0" algn="ctr">
              <a:buNone/>
              <a:defRPr sz="1600" b="1">
                <a:solidFill>
                  <a:srgbClr val="1D2225"/>
                </a:solidFill>
                <a:latin typeface="Cambria" panose="02040503050406030204" pitchFamily="18" charset="0"/>
              </a:defRPr>
            </a:lvl1pPr>
          </a:lstStyle>
          <a:p>
            <a:pPr lvl="0"/>
            <a:r>
              <a:rPr lang="en-US"/>
              <a:t>Name</a:t>
            </a:r>
          </a:p>
        </p:txBody>
      </p:sp>
      <p:sp>
        <p:nvSpPr>
          <p:cNvPr id="25" name="Text Placeholder 29">
            <a:extLst>
              <a:ext uri="{FF2B5EF4-FFF2-40B4-BE49-F238E27FC236}">
                <a16:creationId xmlns:a16="http://schemas.microsoft.com/office/drawing/2014/main" id="{93052B48-4F67-B140-A915-32F5D27A66B0}"/>
              </a:ext>
            </a:extLst>
          </p:cNvPr>
          <p:cNvSpPr>
            <a:spLocks noGrp="1"/>
          </p:cNvSpPr>
          <p:nvPr>
            <p:ph type="body" sz="quarter" idx="30" hasCustomPrompt="1"/>
          </p:nvPr>
        </p:nvSpPr>
        <p:spPr>
          <a:xfrm>
            <a:off x="6894991" y="5678717"/>
            <a:ext cx="3346702" cy="287882"/>
          </a:xfrm>
        </p:spPr>
        <p:txBody>
          <a:bodyPr>
            <a:normAutofit/>
          </a:bodyPr>
          <a:lstStyle>
            <a:lvl1pPr marL="0" indent="0" algn="ctr">
              <a:buNone/>
              <a:defRPr sz="1400" b="0">
                <a:solidFill>
                  <a:schemeClr val="tx1">
                    <a:lumMod val="65000"/>
                    <a:lumOff val="35000"/>
                  </a:schemeClr>
                </a:solidFill>
                <a:latin typeface="Cambria" panose="02040503050406030204" pitchFamily="18" charset="0"/>
              </a:defRPr>
            </a:lvl1pPr>
          </a:lstStyle>
          <a:p>
            <a:pPr lvl="0"/>
            <a:r>
              <a:rPr lang="en-US"/>
              <a:t>Title</a:t>
            </a:r>
          </a:p>
        </p:txBody>
      </p:sp>
    </p:spTree>
    <p:extLst>
      <p:ext uri="{BB962C8B-B14F-4D97-AF65-F5344CB8AC3E}">
        <p14:creationId xmlns:p14="http://schemas.microsoft.com/office/powerpoint/2010/main" val="3463237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E5FAD94-F783-1341-8F2E-6B1B323D3299}"/>
              </a:ext>
            </a:extLst>
          </p:cNvPr>
          <p:cNvSpPr>
            <a:spLocks noGrp="1"/>
          </p:cNvSpPr>
          <p:nvPr>
            <p:ph type="ctrTitle"/>
          </p:nvPr>
        </p:nvSpPr>
        <p:spPr>
          <a:xfrm>
            <a:off x="847164" y="386420"/>
            <a:ext cx="10497671" cy="985180"/>
          </a:xfrm>
        </p:spPr>
        <p:txBody>
          <a:bodyPr anchor="b"/>
          <a:lstStyle>
            <a:lvl1pPr algn="ctr">
              <a:defRPr sz="6000">
                <a:latin typeface="Cambria" panose="02040503050406030204" pitchFamily="18" charset="0"/>
              </a:defRPr>
            </a:lvl1pPr>
          </a:lstStyle>
          <a:p>
            <a:r>
              <a:rPr lang="en-US"/>
              <a:t>Click to edit Master title style</a:t>
            </a:r>
          </a:p>
        </p:txBody>
      </p:sp>
      <p:sp>
        <p:nvSpPr>
          <p:cNvPr id="9" name="Picture Placeholder 9">
            <a:extLst>
              <a:ext uri="{FF2B5EF4-FFF2-40B4-BE49-F238E27FC236}">
                <a16:creationId xmlns:a16="http://schemas.microsoft.com/office/drawing/2014/main" id="{20E1CC55-676D-5548-9DD3-C7067A0A5EBD}"/>
              </a:ext>
            </a:extLst>
          </p:cNvPr>
          <p:cNvSpPr>
            <a:spLocks noGrp="1"/>
          </p:cNvSpPr>
          <p:nvPr>
            <p:ph type="pic" sz="quarter" idx="14" hasCustomPrompt="1"/>
          </p:nvPr>
        </p:nvSpPr>
        <p:spPr>
          <a:xfrm>
            <a:off x="1353961" y="1936757"/>
            <a:ext cx="2286000" cy="3344237"/>
          </a:xfrm>
          <a:prstGeom prst="rect">
            <a:avLst/>
          </a:prstGeom>
          <a:pattFill prst="pct50">
            <a:fgClr>
              <a:schemeClr val="accent1"/>
            </a:fgClr>
            <a:bgClr>
              <a:schemeClr val="bg1"/>
            </a:bgClr>
          </a:pattFill>
          <a:ln>
            <a:noFill/>
          </a:ln>
        </p:spPr>
        <p:txBody>
          <a:bodyPr anchor="ctr">
            <a:normAutofit/>
          </a:bodyPr>
          <a:lstStyle>
            <a:lvl1pPr marL="0" indent="0" algn="ctr">
              <a:buNone/>
              <a:defRPr sz="1200"/>
            </a:lvl1pPr>
          </a:lstStyle>
          <a:p>
            <a:r>
              <a:rPr lang="en-US"/>
              <a:t>ICON</a:t>
            </a:r>
          </a:p>
        </p:txBody>
      </p:sp>
      <p:sp>
        <p:nvSpPr>
          <p:cNvPr id="10" name="Text Placeholder 29">
            <a:extLst>
              <a:ext uri="{FF2B5EF4-FFF2-40B4-BE49-F238E27FC236}">
                <a16:creationId xmlns:a16="http://schemas.microsoft.com/office/drawing/2014/main" id="{BE40F6B0-014A-134A-8C87-F28C8BD7F3C3}"/>
              </a:ext>
            </a:extLst>
          </p:cNvPr>
          <p:cNvSpPr>
            <a:spLocks noGrp="1"/>
          </p:cNvSpPr>
          <p:nvPr>
            <p:ph type="body" sz="quarter" idx="18" hasCustomPrompt="1"/>
          </p:nvPr>
        </p:nvSpPr>
        <p:spPr>
          <a:xfrm>
            <a:off x="1353961" y="5326826"/>
            <a:ext cx="2286000" cy="342535"/>
          </a:xfrm>
        </p:spPr>
        <p:txBody>
          <a:bodyPr>
            <a:normAutofit/>
          </a:bodyPr>
          <a:lstStyle>
            <a:lvl1pPr marL="0" indent="0" algn="ctr">
              <a:buNone/>
              <a:defRPr sz="1600" b="1">
                <a:solidFill>
                  <a:srgbClr val="1D2225"/>
                </a:solidFill>
                <a:latin typeface="Cambria" panose="02040503050406030204" pitchFamily="18" charset="0"/>
              </a:defRPr>
            </a:lvl1pPr>
          </a:lstStyle>
          <a:p>
            <a:pPr lvl="0"/>
            <a:r>
              <a:rPr lang="en-US"/>
              <a:t>Name</a:t>
            </a:r>
          </a:p>
        </p:txBody>
      </p:sp>
      <p:sp>
        <p:nvSpPr>
          <p:cNvPr id="13" name="Text Placeholder 29">
            <a:extLst>
              <a:ext uri="{FF2B5EF4-FFF2-40B4-BE49-F238E27FC236}">
                <a16:creationId xmlns:a16="http://schemas.microsoft.com/office/drawing/2014/main" id="{09D427CE-F825-2048-B6A0-24688C2FEA19}"/>
              </a:ext>
            </a:extLst>
          </p:cNvPr>
          <p:cNvSpPr>
            <a:spLocks noGrp="1"/>
          </p:cNvSpPr>
          <p:nvPr>
            <p:ph type="body" sz="quarter" idx="27" hasCustomPrompt="1"/>
          </p:nvPr>
        </p:nvSpPr>
        <p:spPr>
          <a:xfrm>
            <a:off x="1353961" y="5678717"/>
            <a:ext cx="2286000" cy="287882"/>
          </a:xfrm>
        </p:spPr>
        <p:txBody>
          <a:bodyPr>
            <a:normAutofit/>
          </a:bodyPr>
          <a:lstStyle>
            <a:lvl1pPr marL="0" indent="0" algn="ctr">
              <a:buNone/>
              <a:defRPr sz="1400" b="0">
                <a:solidFill>
                  <a:schemeClr val="tx1">
                    <a:lumMod val="65000"/>
                    <a:lumOff val="35000"/>
                  </a:schemeClr>
                </a:solidFill>
                <a:latin typeface="Cambria" panose="02040503050406030204" pitchFamily="18" charset="0"/>
              </a:defRPr>
            </a:lvl1pPr>
          </a:lstStyle>
          <a:p>
            <a:pPr lvl="0"/>
            <a:r>
              <a:rPr lang="en-US"/>
              <a:t>Title</a:t>
            </a:r>
          </a:p>
        </p:txBody>
      </p:sp>
      <p:sp>
        <p:nvSpPr>
          <p:cNvPr id="18" name="Picture Placeholder 9">
            <a:extLst>
              <a:ext uri="{FF2B5EF4-FFF2-40B4-BE49-F238E27FC236}">
                <a16:creationId xmlns:a16="http://schemas.microsoft.com/office/drawing/2014/main" id="{A8AB3208-58CC-DF45-869A-2FCEC0FC94F7}"/>
              </a:ext>
            </a:extLst>
          </p:cNvPr>
          <p:cNvSpPr>
            <a:spLocks noGrp="1"/>
          </p:cNvSpPr>
          <p:nvPr>
            <p:ph type="pic" sz="quarter" idx="28" hasCustomPrompt="1"/>
          </p:nvPr>
        </p:nvSpPr>
        <p:spPr>
          <a:xfrm>
            <a:off x="4953000" y="1936757"/>
            <a:ext cx="2286000" cy="3344237"/>
          </a:xfrm>
          <a:prstGeom prst="rect">
            <a:avLst/>
          </a:prstGeom>
          <a:pattFill prst="pct50">
            <a:fgClr>
              <a:schemeClr val="accent1"/>
            </a:fgClr>
            <a:bgClr>
              <a:schemeClr val="bg1"/>
            </a:bgClr>
          </a:pattFill>
          <a:ln>
            <a:noFill/>
          </a:ln>
        </p:spPr>
        <p:txBody>
          <a:bodyPr anchor="ctr">
            <a:normAutofit/>
          </a:bodyPr>
          <a:lstStyle>
            <a:lvl1pPr marL="0" indent="0" algn="ctr">
              <a:buNone/>
              <a:defRPr sz="1200"/>
            </a:lvl1pPr>
          </a:lstStyle>
          <a:p>
            <a:r>
              <a:rPr lang="en-US"/>
              <a:t>ICON</a:t>
            </a:r>
          </a:p>
        </p:txBody>
      </p:sp>
      <p:sp>
        <p:nvSpPr>
          <p:cNvPr id="19" name="Text Placeholder 29">
            <a:extLst>
              <a:ext uri="{FF2B5EF4-FFF2-40B4-BE49-F238E27FC236}">
                <a16:creationId xmlns:a16="http://schemas.microsoft.com/office/drawing/2014/main" id="{991584F1-19D0-E444-B2DA-B7A3EE89AFD1}"/>
              </a:ext>
            </a:extLst>
          </p:cNvPr>
          <p:cNvSpPr>
            <a:spLocks noGrp="1"/>
          </p:cNvSpPr>
          <p:nvPr>
            <p:ph type="body" sz="quarter" idx="29" hasCustomPrompt="1"/>
          </p:nvPr>
        </p:nvSpPr>
        <p:spPr>
          <a:xfrm>
            <a:off x="4953000" y="5326826"/>
            <a:ext cx="2286000" cy="342535"/>
          </a:xfrm>
        </p:spPr>
        <p:txBody>
          <a:bodyPr>
            <a:normAutofit/>
          </a:bodyPr>
          <a:lstStyle>
            <a:lvl1pPr marL="0" indent="0" algn="ctr">
              <a:buNone/>
              <a:defRPr sz="1600" b="1">
                <a:solidFill>
                  <a:srgbClr val="1D2225"/>
                </a:solidFill>
                <a:latin typeface="Cambria" panose="02040503050406030204" pitchFamily="18" charset="0"/>
              </a:defRPr>
            </a:lvl1pPr>
          </a:lstStyle>
          <a:p>
            <a:pPr lvl="0"/>
            <a:r>
              <a:rPr lang="en-US"/>
              <a:t>Name</a:t>
            </a:r>
          </a:p>
        </p:txBody>
      </p:sp>
      <p:sp>
        <p:nvSpPr>
          <p:cNvPr id="26" name="Text Placeholder 29">
            <a:extLst>
              <a:ext uri="{FF2B5EF4-FFF2-40B4-BE49-F238E27FC236}">
                <a16:creationId xmlns:a16="http://schemas.microsoft.com/office/drawing/2014/main" id="{594766E3-0E9C-9D49-BB44-70B6F1C96B23}"/>
              </a:ext>
            </a:extLst>
          </p:cNvPr>
          <p:cNvSpPr>
            <a:spLocks noGrp="1"/>
          </p:cNvSpPr>
          <p:nvPr>
            <p:ph type="body" sz="quarter" idx="30" hasCustomPrompt="1"/>
          </p:nvPr>
        </p:nvSpPr>
        <p:spPr>
          <a:xfrm>
            <a:off x="4953000" y="5678717"/>
            <a:ext cx="2286000" cy="287882"/>
          </a:xfrm>
        </p:spPr>
        <p:txBody>
          <a:bodyPr>
            <a:normAutofit/>
          </a:bodyPr>
          <a:lstStyle>
            <a:lvl1pPr marL="0" indent="0" algn="ctr">
              <a:buNone/>
              <a:defRPr sz="1400" b="0">
                <a:solidFill>
                  <a:schemeClr val="tx1">
                    <a:lumMod val="65000"/>
                    <a:lumOff val="35000"/>
                  </a:schemeClr>
                </a:solidFill>
                <a:latin typeface="Cambria" panose="02040503050406030204" pitchFamily="18" charset="0"/>
              </a:defRPr>
            </a:lvl1pPr>
          </a:lstStyle>
          <a:p>
            <a:pPr lvl="0"/>
            <a:r>
              <a:rPr lang="en-US"/>
              <a:t>Title</a:t>
            </a:r>
          </a:p>
        </p:txBody>
      </p:sp>
      <p:sp>
        <p:nvSpPr>
          <p:cNvPr id="27" name="Picture Placeholder 9">
            <a:extLst>
              <a:ext uri="{FF2B5EF4-FFF2-40B4-BE49-F238E27FC236}">
                <a16:creationId xmlns:a16="http://schemas.microsoft.com/office/drawing/2014/main" id="{7C42CB5A-4402-DC49-9AA4-6C394DFBF3AB}"/>
              </a:ext>
            </a:extLst>
          </p:cNvPr>
          <p:cNvSpPr>
            <a:spLocks noGrp="1"/>
          </p:cNvSpPr>
          <p:nvPr>
            <p:ph type="pic" sz="quarter" idx="31" hasCustomPrompt="1"/>
          </p:nvPr>
        </p:nvSpPr>
        <p:spPr>
          <a:xfrm>
            <a:off x="8552039" y="1936757"/>
            <a:ext cx="2286000" cy="3344237"/>
          </a:xfrm>
          <a:prstGeom prst="rect">
            <a:avLst/>
          </a:prstGeom>
          <a:pattFill prst="pct50">
            <a:fgClr>
              <a:schemeClr val="accent1"/>
            </a:fgClr>
            <a:bgClr>
              <a:schemeClr val="bg1"/>
            </a:bgClr>
          </a:pattFill>
          <a:ln>
            <a:noFill/>
          </a:ln>
        </p:spPr>
        <p:txBody>
          <a:bodyPr anchor="ctr">
            <a:normAutofit/>
          </a:bodyPr>
          <a:lstStyle>
            <a:lvl1pPr marL="0" indent="0" algn="ctr">
              <a:buNone/>
              <a:defRPr sz="1200"/>
            </a:lvl1pPr>
          </a:lstStyle>
          <a:p>
            <a:r>
              <a:rPr lang="en-US"/>
              <a:t>ICON</a:t>
            </a:r>
          </a:p>
        </p:txBody>
      </p:sp>
      <p:sp>
        <p:nvSpPr>
          <p:cNvPr id="28" name="Text Placeholder 29">
            <a:extLst>
              <a:ext uri="{FF2B5EF4-FFF2-40B4-BE49-F238E27FC236}">
                <a16:creationId xmlns:a16="http://schemas.microsoft.com/office/drawing/2014/main" id="{89896B41-4F24-244B-A67C-05A0D1B07102}"/>
              </a:ext>
            </a:extLst>
          </p:cNvPr>
          <p:cNvSpPr>
            <a:spLocks noGrp="1"/>
          </p:cNvSpPr>
          <p:nvPr>
            <p:ph type="body" sz="quarter" idx="32" hasCustomPrompt="1"/>
          </p:nvPr>
        </p:nvSpPr>
        <p:spPr>
          <a:xfrm>
            <a:off x="8552039" y="5326826"/>
            <a:ext cx="2286000" cy="342535"/>
          </a:xfrm>
        </p:spPr>
        <p:txBody>
          <a:bodyPr>
            <a:normAutofit/>
          </a:bodyPr>
          <a:lstStyle>
            <a:lvl1pPr marL="0" indent="0" algn="ctr">
              <a:buNone/>
              <a:defRPr sz="1600" b="1">
                <a:solidFill>
                  <a:srgbClr val="1D2225"/>
                </a:solidFill>
                <a:latin typeface="Cambria" panose="02040503050406030204" pitchFamily="18" charset="0"/>
              </a:defRPr>
            </a:lvl1pPr>
          </a:lstStyle>
          <a:p>
            <a:pPr lvl="0"/>
            <a:r>
              <a:rPr lang="en-US"/>
              <a:t>Name</a:t>
            </a:r>
          </a:p>
        </p:txBody>
      </p:sp>
      <p:sp>
        <p:nvSpPr>
          <p:cNvPr id="29" name="Text Placeholder 29">
            <a:extLst>
              <a:ext uri="{FF2B5EF4-FFF2-40B4-BE49-F238E27FC236}">
                <a16:creationId xmlns:a16="http://schemas.microsoft.com/office/drawing/2014/main" id="{2B2996DE-4628-0240-8E2B-31167A4C2A9B}"/>
              </a:ext>
            </a:extLst>
          </p:cNvPr>
          <p:cNvSpPr>
            <a:spLocks noGrp="1"/>
          </p:cNvSpPr>
          <p:nvPr>
            <p:ph type="body" sz="quarter" idx="33" hasCustomPrompt="1"/>
          </p:nvPr>
        </p:nvSpPr>
        <p:spPr>
          <a:xfrm>
            <a:off x="8552039" y="5678717"/>
            <a:ext cx="2286000" cy="287882"/>
          </a:xfrm>
        </p:spPr>
        <p:txBody>
          <a:bodyPr>
            <a:normAutofit/>
          </a:bodyPr>
          <a:lstStyle>
            <a:lvl1pPr marL="0" indent="0" algn="ctr">
              <a:buNone/>
              <a:defRPr sz="1400" b="0">
                <a:solidFill>
                  <a:schemeClr val="tx1">
                    <a:lumMod val="65000"/>
                    <a:lumOff val="35000"/>
                  </a:schemeClr>
                </a:solidFill>
                <a:latin typeface="Cambria" panose="02040503050406030204" pitchFamily="18" charset="0"/>
              </a:defRPr>
            </a:lvl1pPr>
          </a:lstStyle>
          <a:p>
            <a:pPr lvl="0"/>
            <a:r>
              <a:rPr lang="en-US"/>
              <a:t>Title</a:t>
            </a:r>
          </a:p>
        </p:txBody>
      </p:sp>
    </p:spTree>
    <p:extLst>
      <p:ext uri="{BB962C8B-B14F-4D97-AF65-F5344CB8AC3E}">
        <p14:creationId xmlns:p14="http://schemas.microsoft.com/office/powerpoint/2010/main" val="4183973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E5FAD94-F783-1341-8F2E-6B1B323D3299}"/>
              </a:ext>
            </a:extLst>
          </p:cNvPr>
          <p:cNvSpPr>
            <a:spLocks noGrp="1"/>
          </p:cNvSpPr>
          <p:nvPr>
            <p:ph type="ctrTitle"/>
          </p:nvPr>
        </p:nvSpPr>
        <p:spPr>
          <a:xfrm>
            <a:off x="847164" y="386420"/>
            <a:ext cx="10497671" cy="985180"/>
          </a:xfrm>
        </p:spPr>
        <p:txBody>
          <a:bodyPr anchor="b"/>
          <a:lstStyle>
            <a:lvl1pPr algn="ctr">
              <a:defRPr sz="6000">
                <a:latin typeface="Cambria" panose="02040503050406030204" pitchFamily="18" charset="0"/>
              </a:defRPr>
            </a:lvl1pPr>
          </a:lstStyle>
          <a:p>
            <a:r>
              <a:rPr lang="en-US"/>
              <a:t>Click to edit Master title style</a:t>
            </a:r>
          </a:p>
        </p:txBody>
      </p:sp>
      <p:sp>
        <p:nvSpPr>
          <p:cNvPr id="8" name="Picture Placeholder 9">
            <a:extLst>
              <a:ext uri="{FF2B5EF4-FFF2-40B4-BE49-F238E27FC236}">
                <a16:creationId xmlns:a16="http://schemas.microsoft.com/office/drawing/2014/main" id="{E293003F-7874-A640-AD33-7F29FE8C0910}"/>
              </a:ext>
            </a:extLst>
          </p:cNvPr>
          <p:cNvSpPr>
            <a:spLocks noGrp="1"/>
          </p:cNvSpPr>
          <p:nvPr>
            <p:ph type="pic" sz="quarter" idx="14" hasCustomPrompt="1"/>
          </p:nvPr>
        </p:nvSpPr>
        <p:spPr>
          <a:xfrm>
            <a:off x="838200" y="1920131"/>
            <a:ext cx="2057400" cy="3344237"/>
          </a:xfrm>
          <a:prstGeom prst="rect">
            <a:avLst/>
          </a:prstGeom>
          <a:pattFill prst="pct50">
            <a:fgClr>
              <a:schemeClr val="accent1"/>
            </a:fgClr>
            <a:bgClr>
              <a:schemeClr val="bg1"/>
            </a:bgClr>
          </a:pattFill>
          <a:ln>
            <a:noFill/>
          </a:ln>
        </p:spPr>
        <p:txBody>
          <a:bodyPr anchor="ctr">
            <a:normAutofit/>
          </a:bodyPr>
          <a:lstStyle>
            <a:lvl1pPr marL="0" indent="0" algn="ctr">
              <a:buNone/>
              <a:defRPr sz="1200"/>
            </a:lvl1pPr>
          </a:lstStyle>
          <a:p>
            <a:r>
              <a:rPr lang="en-US"/>
              <a:t>ICON</a:t>
            </a:r>
          </a:p>
        </p:txBody>
      </p:sp>
      <p:sp>
        <p:nvSpPr>
          <p:cNvPr id="9" name="Text Placeholder 29">
            <a:extLst>
              <a:ext uri="{FF2B5EF4-FFF2-40B4-BE49-F238E27FC236}">
                <a16:creationId xmlns:a16="http://schemas.microsoft.com/office/drawing/2014/main" id="{D92E0637-3241-4A49-B021-11A2702424D7}"/>
              </a:ext>
            </a:extLst>
          </p:cNvPr>
          <p:cNvSpPr>
            <a:spLocks noGrp="1"/>
          </p:cNvSpPr>
          <p:nvPr>
            <p:ph type="body" sz="quarter" idx="18" hasCustomPrompt="1"/>
          </p:nvPr>
        </p:nvSpPr>
        <p:spPr>
          <a:xfrm>
            <a:off x="838200" y="5310200"/>
            <a:ext cx="2057400" cy="342535"/>
          </a:xfrm>
        </p:spPr>
        <p:txBody>
          <a:bodyPr>
            <a:normAutofit/>
          </a:bodyPr>
          <a:lstStyle>
            <a:lvl1pPr marL="0" indent="0" algn="ctr">
              <a:buNone/>
              <a:defRPr sz="1600" b="1">
                <a:solidFill>
                  <a:srgbClr val="1D2225"/>
                </a:solidFill>
                <a:latin typeface="Cambria" panose="02040503050406030204" pitchFamily="18" charset="0"/>
              </a:defRPr>
            </a:lvl1pPr>
          </a:lstStyle>
          <a:p>
            <a:pPr lvl="0"/>
            <a:r>
              <a:rPr lang="en-US"/>
              <a:t>Name</a:t>
            </a:r>
          </a:p>
        </p:txBody>
      </p:sp>
      <p:sp>
        <p:nvSpPr>
          <p:cNvPr id="10" name="Picture Placeholder 9">
            <a:extLst>
              <a:ext uri="{FF2B5EF4-FFF2-40B4-BE49-F238E27FC236}">
                <a16:creationId xmlns:a16="http://schemas.microsoft.com/office/drawing/2014/main" id="{A2DD53CC-9FCE-6341-B2E9-F057D8ECE721}"/>
              </a:ext>
            </a:extLst>
          </p:cNvPr>
          <p:cNvSpPr>
            <a:spLocks noGrp="1"/>
          </p:cNvSpPr>
          <p:nvPr>
            <p:ph type="pic" sz="quarter" idx="19" hasCustomPrompt="1"/>
          </p:nvPr>
        </p:nvSpPr>
        <p:spPr>
          <a:xfrm>
            <a:off x="3657600" y="1911818"/>
            <a:ext cx="2057400" cy="3344237"/>
          </a:xfrm>
          <a:prstGeom prst="rect">
            <a:avLst/>
          </a:prstGeom>
          <a:pattFill prst="pct50">
            <a:fgClr>
              <a:schemeClr val="accent1"/>
            </a:fgClr>
            <a:bgClr>
              <a:schemeClr val="bg1"/>
            </a:bgClr>
          </a:pattFill>
          <a:ln>
            <a:noFill/>
          </a:ln>
        </p:spPr>
        <p:txBody>
          <a:bodyPr anchor="ctr">
            <a:normAutofit/>
          </a:bodyPr>
          <a:lstStyle>
            <a:lvl1pPr marL="0" indent="0" algn="ctr">
              <a:buNone/>
              <a:defRPr sz="1200"/>
            </a:lvl1pPr>
          </a:lstStyle>
          <a:p>
            <a:r>
              <a:rPr lang="en-US"/>
              <a:t>ICON</a:t>
            </a:r>
          </a:p>
        </p:txBody>
      </p:sp>
      <p:sp>
        <p:nvSpPr>
          <p:cNvPr id="11" name="Picture Placeholder 9">
            <a:extLst>
              <a:ext uri="{FF2B5EF4-FFF2-40B4-BE49-F238E27FC236}">
                <a16:creationId xmlns:a16="http://schemas.microsoft.com/office/drawing/2014/main" id="{D093728A-9BA1-644D-9212-20935F64580F}"/>
              </a:ext>
            </a:extLst>
          </p:cNvPr>
          <p:cNvSpPr>
            <a:spLocks noGrp="1"/>
          </p:cNvSpPr>
          <p:nvPr>
            <p:ph type="pic" sz="quarter" idx="21" hasCustomPrompt="1"/>
          </p:nvPr>
        </p:nvSpPr>
        <p:spPr>
          <a:xfrm>
            <a:off x="6477000" y="1936757"/>
            <a:ext cx="2057400" cy="3344237"/>
          </a:xfrm>
          <a:prstGeom prst="rect">
            <a:avLst/>
          </a:prstGeom>
          <a:pattFill prst="pct50">
            <a:fgClr>
              <a:schemeClr val="accent1"/>
            </a:fgClr>
            <a:bgClr>
              <a:schemeClr val="bg1"/>
            </a:bgClr>
          </a:pattFill>
          <a:ln>
            <a:noFill/>
          </a:ln>
        </p:spPr>
        <p:txBody>
          <a:bodyPr anchor="ctr">
            <a:normAutofit/>
          </a:bodyPr>
          <a:lstStyle>
            <a:lvl1pPr marL="0" indent="0" algn="ctr">
              <a:buNone/>
              <a:defRPr sz="1200"/>
            </a:lvl1pPr>
          </a:lstStyle>
          <a:p>
            <a:r>
              <a:rPr lang="en-US"/>
              <a:t>ICON</a:t>
            </a:r>
          </a:p>
        </p:txBody>
      </p:sp>
      <p:sp>
        <p:nvSpPr>
          <p:cNvPr id="12" name="Picture Placeholder 9">
            <a:extLst>
              <a:ext uri="{FF2B5EF4-FFF2-40B4-BE49-F238E27FC236}">
                <a16:creationId xmlns:a16="http://schemas.microsoft.com/office/drawing/2014/main" id="{9D0B3E4F-A926-3D40-BF79-A6E17E62A9D7}"/>
              </a:ext>
            </a:extLst>
          </p:cNvPr>
          <p:cNvSpPr>
            <a:spLocks noGrp="1"/>
          </p:cNvSpPr>
          <p:nvPr>
            <p:ph type="pic" sz="quarter" idx="22" hasCustomPrompt="1"/>
          </p:nvPr>
        </p:nvSpPr>
        <p:spPr>
          <a:xfrm>
            <a:off x="9296400" y="1911818"/>
            <a:ext cx="2057400" cy="3344237"/>
          </a:xfrm>
          <a:prstGeom prst="rect">
            <a:avLst/>
          </a:prstGeom>
          <a:pattFill prst="pct50">
            <a:fgClr>
              <a:schemeClr val="accent1"/>
            </a:fgClr>
            <a:bgClr>
              <a:schemeClr val="bg1"/>
            </a:bgClr>
          </a:pattFill>
          <a:ln>
            <a:noFill/>
          </a:ln>
        </p:spPr>
        <p:txBody>
          <a:bodyPr anchor="ctr">
            <a:normAutofit/>
          </a:bodyPr>
          <a:lstStyle>
            <a:lvl1pPr marL="0" indent="0" algn="ctr">
              <a:buNone/>
              <a:defRPr sz="1200"/>
            </a:lvl1pPr>
          </a:lstStyle>
          <a:p>
            <a:r>
              <a:rPr lang="en-US"/>
              <a:t>ICON</a:t>
            </a:r>
          </a:p>
        </p:txBody>
      </p:sp>
      <p:sp>
        <p:nvSpPr>
          <p:cNvPr id="13" name="Text Placeholder 29">
            <a:extLst>
              <a:ext uri="{FF2B5EF4-FFF2-40B4-BE49-F238E27FC236}">
                <a16:creationId xmlns:a16="http://schemas.microsoft.com/office/drawing/2014/main" id="{B434CB48-375D-6844-8A17-97D1227CC2BA}"/>
              </a:ext>
            </a:extLst>
          </p:cNvPr>
          <p:cNvSpPr>
            <a:spLocks noGrp="1"/>
          </p:cNvSpPr>
          <p:nvPr>
            <p:ph type="body" sz="quarter" idx="27" hasCustomPrompt="1"/>
          </p:nvPr>
        </p:nvSpPr>
        <p:spPr>
          <a:xfrm>
            <a:off x="838200" y="5662091"/>
            <a:ext cx="2057400" cy="287882"/>
          </a:xfrm>
        </p:spPr>
        <p:txBody>
          <a:bodyPr>
            <a:normAutofit/>
          </a:bodyPr>
          <a:lstStyle>
            <a:lvl1pPr marL="0" indent="0" algn="ctr">
              <a:buNone/>
              <a:defRPr sz="1400" b="0">
                <a:solidFill>
                  <a:schemeClr val="tx1">
                    <a:lumMod val="65000"/>
                    <a:lumOff val="35000"/>
                  </a:schemeClr>
                </a:solidFill>
                <a:latin typeface="Cambria" panose="02040503050406030204" pitchFamily="18" charset="0"/>
              </a:defRPr>
            </a:lvl1pPr>
          </a:lstStyle>
          <a:p>
            <a:pPr lvl="0"/>
            <a:r>
              <a:rPr lang="en-US"/>
              <a:t>Title</a:t>
            </a:r>
          </a:p>
        </p:txBody>
      </p:sp>
      <p:sp>
        <p:nvSpPr>
          <p:cNvPr id="14" name="Text Placeholder 29">
            <a:extLst>
              <a:ext uri="{FF2B5EF4-FFF2-40B4-BE49-F238E27FC236}">
                <a16:creationId xmlns:a16="http://schemas.microsoft.com/office/drawing/2014/main" id="{307CD199-3A2A-F241-9BB8-56E504D6FF44}"/>
              </a:ext>
            </a:extLst>
          </p:cNvPr>
          <p:cNvSpPr>
            <a:spLocks noGrp="1"/>
          </p:cNvSpPr>
          <p:nvPr>
            <p:ph type="body" sz="quarter" idx="28" hasCustomPrompt="1"/>
          </p:nvPr>
        </p:nvSpPr>
        <p:spPr>
          <a:xfrm>
            <a:off x="3657600" y="5310200"/>
            <a:ext cx="2057400" cy="342535"/>
          </a:xfrm>
        </p:spPr>
        <p:txBody>
          <a:bodyPr>
            <a:normAutofit/>
          </a:bodyPr>
          <a:lstStyle>
            <a:lvl1pPr marL="0" indent="0" algn="ctr">
              <a:buNone/>
              <a:defRPr sz="1600" b="1">
                <a:solidFill>
                  <a:srgbClr val="1D2225"/>
                </a:solidFill>
                <a:latin typeface="Cambria" panose="02040503050406030204" pitchFamily="18" charset="0"/>
              </a:defRPr>
            </a:lvl1pPr>
          </a:lstStyle>
          <a:p>
            <a:pPr lvl="0"/>
            <a:r>
              <a:rPr lang="en-US"/>
              <a:t>Name</a:t>
            </a:r>
          </a:p>
        </p:txBody>
      </p:sp>
      <p:sp>
        <p:nvSpPr>
          <p:cNvPr id="15" name="Text Placeholder 29">
            <a:extLst>
              <a:ext uri="{FF2B5EF4-FFF2-40B4-BE49-F238E27FC236}">
                <a16:creationId xmlns:a16="http://schemas.microsoft.com/office/drawing/2014/main" id="{F9CC1F35-E203-E141-8169-94E79F80FA6A}"/>
              </a:ext>
            </a:extLst>
          </p:cNvPr>
          <p:cNvSpPr>
            <a:spLocks noGrp="1"/>
          </p:cNvSpPr>
          <p:nvPr>
            <p:ph type="body" sz="quarter" idx="29" hasCustomPrompt="1"/>
          </p:nvPr>
        </p:nvSpPr>
        <p:spPr>
          <a:xfrm>
            <a:off x="3657600" y="5662091"/>
            <a:ext cx="2057400" cy="287882"/>
          </a:xfrm>
        </p:spPr>
        <p:txBody>
          <a:bodyPr>
            <a:normAutofit/>
          </a:bodyPr>
          <a:lstStyle>
            <a:lvl1pPr marL="0" indent="0" algn="ctr">
              <a:buNone/>
              <a:defRPr sz="1400" b="0">
                <a:solidFill>
                  <a:schemeClr val="tx1">
                    <a:lumMod val="65000"/>
                    <a:lumOff val="35000"/>
                  </a:schemeClr>
                </a:solidFill>
                <a:latin typeface="Cambria" panose="02040503050406030204" pitchFamily="18" charset="0"/>
              </a:defRPr>
            </a:lvl1pPr>
          </a:lstStyle>
          <a:p>
            <a:pPr lvl="0"/>
            <a:r>
              <a:rPr lang="en-US"/>
              <a:t>Title</a:t>
            </a:r>
          </a:p>
        </p:txBody>
      </p:sp>
      <p:sp>
        <p:nvSpPr>
          <p:cNvPr id="16" name="Text Placeholder 29">
            <a:extLst>
              <a:ext uri="{FF2B5EF4-FFF2-40B4-BE49-F238E27FC236}">
                <a16:creationId xmlns:a16="http://schemas.microsoft.com/office/drawing/2014/main" id="{82AF713E-F613-9340-BD37-6A97DABCCC29}"/>
              </a:ext>
            </a:extLst>
          </p:cNvPr>
          <p:cNvSpPr>
            <a:spLocks noGrp="1"/>
          </p:cNvSpPr>
          <p:nvPr>
            <p:ph type="body" sz="quarter" idx="30" hasCustomPrompt="1"/>
          </p:nvPr>
        </p:nvSpPr>
        <p:spPr>
          <a:xfrm>
            <a:off x="6477000" y="5319555"/>
            <a:ext cx="2057400" cy="342535"/>
          </a:xfrm>
        </p:spPr>
        <p:txBody>
          <a:bodyPr>
            <a:normAutofit/>
          </a:bodyPr>
          <a:lstStyle>
            <a:lvl1pPr marL="0" indent="0" algn="ctr">
              <a:buNone/>
              <a:defRPr sz="1600" b="1">
                <a:solidFill>
                  <a:srgbClr val="1D2225"/>
                </a:solidFill>
                <a:latin typeface="Cambria" panose="02040503050406030204" pitchFamily="18" charset="0"/>
              </a:defRPr>
            </a:lvl1pPr>
          </a:lstStyle>
          <a:p>
            <a:pPr lvl="0"/>
            <a:r>
              <a:rPr lang="en-US"/>
              <a:t>Name</a:t>
            </a:r>
          </a:p>
        </p:txBody>
      </p:sp>
      <p:sp>
        <p:nvSpPr>
          <p:cNvPr id="17" name="Text Placeholder 29">
            <a:extLst>
              <a:ext uri="{FF2B5EF4-FFF2-40B4-BE49-F238E27FC236}">
                <a16:creationId xmlns:a16="http://schemas.microsoft.com/office/drawing/2014/main" id="{ED24DD73-FAA1-3C47-A4FD-CBF7E1765DB7}"/>
              </a:ext>
            </a:extLst>
          </p:cNvPr>
          <p:cNvSpPr>
            <a:spLocks noGrp="1"/>
          </p:cNvSpPr>
          <p:nvPr>
            <p:ph type="body" sz="quarter" idx="31" hasCustomPrompt="1"/>
          </p:nvPr>
        </p:nvSpPr>
        <p:spPr>
          <a:xfrm>
            <a:off x="6477000" y="5671446"/>
            <a:ext cx="2057400" cy="287882"/>
          </a:xfrm>
        </p:spPr>
        <p:txBody>
          <a:bodyPr>
            <a:normAutofit/>
          </a:bodyPr>
          <a:lstStyle>
            <a:lvl1pPr marL="0" indent="0" algn="ctr">
              <a:buNone/>
              <a:defRPr sz="1400" b="0">
                <a:solidFill>
                  <a:schemeClr val="tx1">
                    <a:lumMod val="65000"/>
                    <a:lumOff val="35000"/>
                  </a:schemeClr>
                </a:solidFill>
                <a:latin typeface="Cambria" panose="02040503050406030204" pitchFamily="18" charset="0"/>
              </a:defRPr>
            </a:lvl1pPr>
          </a:lstStyle>
          <a:p>
            <a:pPr lvl="0"/>
            <a:r>
              <a:rPr lang="en-US"/>
              <a:t>Title</a:t>
            </a:r>
          </a:p>
        </p:txBody>
      </p:sp>
      <p:sp>
        <p:nvSpPr>
          <p:cNvPr id="18" name="Text Placeholder 29">
            <a:extLst>
              <a:ext uri="{FF2B5EF4-FFF2-40B4-BE49-F238E27FC236}">
                <a16:creationId xmlns:a16="http://schemas.microsoft.com/office/drawing/2014/main" id="{A383AE85-574C-9545-9062-34D0AEE1081E}"/>
              </a:ext>
            </a:extLst>
          </p:cNvPr>
          <p:cNvSpPr>
            <a:spLocks noGrp="1"/>
          </p:cNvSpPr>
          <p:nvPr>
            <p:ph type="body" sz="quarter" idx="32" hasCustomPrompt="1"/>
          </p:nvPr>
        </p:nvSpPr>
        <p:spPr>
          <a:xfrm>
            <a:off x="9296400" y="5319555"/>
            <a:ext cx="2057400" cy="342535"/>
          </a:xfrm>
        </p:spPr>
        <p:txBody>
          <a:bodyPr>
            <a:normAutofit/>
          </a:bodyPr>
          <a:lstStyle>
            <a:lvl1pPr marL="0" indent="0" algn="ctr">
              <a:buNone/>
              <a:defRPr sz="1600" b="1">
                <a:solidFill>
                  <a:srgbClr val="1D2225"/>
                </a:solidFill>
                <a:latin typeface="Cambria" panose="02040503050406030204" pitchFamily="18" charset="0"/>
              </a:defRPr>
            </a:lvl1pPr>
          </a:lstStyle>
          <a:p>
            <a:pPr lvl="0"/>
            <a:r>
              <a:rPr lang="en-US"/>
              <a:t>Name</a:t>
            </a:r>
          </a:p>
        </p:txBody>
      </p:sp>
      <p:sp>
        <p:nvSpPr>
          <p:cNvPr id="19" name="Text Placeholder 29">
            <a:extLst>
              <a:ext uri="{FF2B5EF4-FFF2-40B4-BE49-F238E27FC236}">
                <a16:creationId xmlns:a16="http://schemas.microsoft.com/office/drawing/2014/main" id="{AE66F035-83D0-E841-9FB1-65AAB5BCEA6C}"/>
              </a:ext>
            </a:extLst>
          </p:cNvPr>
          <p:cNvSpPr>
            <a:spLocks noGrp="1"/>
          </p:cNvSpPr>
          <p:nvPr>
            <p:ph type="body" sz="quarter" idx="33" hasCustomPrompt="1"/>
          </p:nvPr>
        </p:nvSpPr>
        <p:spPr>
          <a:xfrm>
            <a:off x="9296400" y="5671446"/>
            <a:ext cx="2057400" cy="287882"/>
          </a:xfrm>
        </p:spPr>
        <p:txBody>
          <a:bodyPr>
            <a:normAutofit/>
          </a:bodyPr>
          <a:lstStyle>
            <a:lvl1pPr marL="0" indent="0" algn="ctr">
              <a:buNone/>
              <a:defRPr sz="1400" b="0">
                <a:solidFill>
                  <a:schemeClr val="tx1">
                    <a:lumMod val="65000"/>
                    <a:lumOff val="35000"/>
                  </a:schemeClr>
                </a:solidFill>
                <a:latin typeface="Cambria" panose="02040503050406030204" pitchFamily="18" charset="0"/>
              </a:defRPr>
            </a:lvl1pPr>
          </a:lstStyle>
          <a:p>
            <a:pPr lvl="0"/>
            <a:r>
              <a:rPr lang="en-US"/>
              <a:t>Title</a:t>
            </a:r>
          </a:p>
        </p:txBody>
      </p:sp>
    </p:spTree>
    <p:extLst>
      <p:ext uri="{BB962C8B-B14F-4D97-AF65-F5344CB8AC3E}">
        <p14:creationId xmlns:p14="http://schemas.microsoft.com/office/powerpoint/2010/main" val="1907319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E5FAD94-F783-1341-8F2E-6B1B323D3299}"/>
              </a:ext>
            </a:extLst>
          </p:cNvPr>
          <p:cNvSpPr>
            <a:spLocks noGrp="1"/>
          </p:cNvSpPr>
          <p:nvPr>
            <p:ph type="ctrTitle"/>
          </p:nvPr>
        </p:nvSpPr>
        <p:spPr>
          <a:xfrm>
            <a:off x="847164" y="386420"/>
            <a:ext cx="10497671" cy="985180"/>
          </a:xfrm>
        </p:spPr>
        <p:txBody>
          <a:bodyPr anchor="b"/>
          <a:lstStyle>
            <a:lvl1pPr algn="ctr">
              <a:defRPr sz="6000">
                <a:latin typeface="Cambria" panose="02040503050406030204" pitchFamily="18" charset="0"/>
              </a:defRPr>
            </a:lvl1pPr>
          </a:lstStyle>
          <a:p>
            <a:r>
              <a:rPr lang="en-US"/>
              <a:t>Click to edit Master title style</a:t>
            </a:r>
          </a:p>
        </p:txBody>
      </p:sp>
      <p:sp>
        <p:nvSpPr>
          <p:cNvPr id="20" name="Picture Placeholder 9">
            <a:extLst>
              <a:ext uri="{FF2B5EF4-FFF2-40B4-BE49-F238E27FC236}">
                <a16:creationId xmlns:a16="http://schemas.microsoft.com/office/drawing/2014/main" id="{7CDED5D5-90AF-7D49-A4F2-CB2432AE7A88}"/>
              </a:ext>
            </a:extLst>
          </p:cNvPr>
          <p:cNvSpPr>
            <a:spLocks noGrp="1"/>
          </p:cNvSpPr>
          <p:nvPr>
            <p:ph type="pic" sz="quarter" idx="14" hasCustomPrompt="1"/>
          </p:nvPr>
        </p:nvSpPr>
        <p:spPr>
          <a:xfrm>
            <a:off x="281214" y="1911818"/>
            <a:ext cx="2057400" cy="3344237"/>
          </a:xfrm>
          <a:prstGeom prst="rect">
            <a:avLst/>
          </a:prstGeom>
          <a:pattFill prst="pct50">
            <a:fgClr>
              <a:schemeClr val="accent1"/>
            </a:fgClr>
            <a:bgClr>
              <a:schemeClr val="bg1"/>
            </a:bgClr>
          </a:pattFill>
          <a:ln>
            <a:noFill/>
          </a:ln>
        </p:spPr>
        <p:txBody>
          <a:bodyPr anchor="ctr">
            <a:normAutofit/>
          </a:bodyPr>
          <a:lstStyle>
            <a:lvl1pPr marL="0" indent="0" algn="ctr">
              <a:buNone/>
              <a:defRPr sz="1200"/>
            </a:lvl1pPr>
          </a:lstStyle>
          <a:p>
            <a:r>
              <a:rPr lang="en-US"/>
              <a:t>ICON</a:t>
            </a:r>
          </a:p>
        </p:txBody>
      </p:sp>
      <p:sp>
        <p:nvSpPr>
          <p:cNvPr id="21" name="Text Placeholder 29">
            <a:extLst>
              <a:ext uri="{FF2B5EF4-FFF2-40B4-BE49-F238E27FC236}">
                <a16:creationId xmlns:a16="http://schemas.microsoft.com/office/drawing/2014/main" id="{3798A772-A268-C945-A310-1BE197099BD2}"/>
              </a:ext>
            </a:extLst>
          </p:cNvPr>
          <p:cNvSpPr>
            <a:spLocks noGrp="1"/>
          </p:cNvSpPr>
          <p:nvPr>
            <p:ph type="body" sz="quarter" idx="18" hasCustomPrompt="1"/>
          </p:nvPr>
        </p:nvSpPr>
        <p:spPr>
          <a:xfrm>
            <a:off x="281214" y="5310200"/>
            <a:ext cx="2057400" cy="342535"/>
          </a:xfrm>
        </p:spPr>
        <p:txBody>
          <a:bodyPr>
            <a:normAutofit/>
          </a:bodyPr>
          <a:lstStyle>
            <a:lvl1pPr marL="0" indent="0" algn="ctr">
              <a:buNone/>
              <a:defRPr sz="1600" b="1">
                <a:solidFill>
                  <a:srgbClr val="1D2225"/>
                </a:solidFill>
                <a:latin typeface="Cambria" panose="02040503050406030204" pitchFamily="18" charset="0"/>
              </a:defRPr>
            </a:lvl1pPr>
          </a:lstStyle>
          <a:p>
            <a:pPr lvl="0"/>
            <a:r>
              <a:rPr lang="en-US"/>
              <a:t>Name</a:t>
            </a:r>
          </a:p>
        </p:txBody>
      </p:sp>
      <p:sp>
        <p:nvSpPr>
          <p:cNvPr id="22" name="Picture Placeholder 9">
            <a:extLst>
              <a:ext uri="{FF2B5EF4-FFF2-40B4-BE49-F238E27FC236}">
                <a16:creationId xmlns:a16="http://schemas.microsoft.com/office/drawing/2014/main" id="{939ACDC1-10A1-054B-A810-E3EF613B2955}"/>
              </a:ext>
            </a:extLst>
          </p:cNvPr>
          <p:cNvSpPr>
            <a:spLocks noGrp="1"/>
          </p:cNvSpPr>
          <p:nvPr>
            <p:ph type="pic" sz="quarter" idx="19" hasCustomPrompt="1"/>
          </p:nvPr>
        </p:nvSpPr>
        <p:spPr>
          <a:xfrm>
            <a:off x="2674257" y="1911818"/>
            <a:ext cx="2057400" cy="3344237"/>
          </a:xfrm>
          <a:prstGeom prst="rect">
            <a:avLst/>
          </a:prstGeom>
          <a:pattFill prst="pct50">
            <a:fgClr>
              <a:schemeClr val="accent1"/>
            </a:fgClr>
            <a:bgClr>
              <a:schemeClr val="bg1"/>
            </a:bgClr>
          </a:pattFill>
          <a:ln>
            <a:noFill/>
          </a:ln>
        </p:spPr>
        <p:txBody>
          <a:bodyPr anchor="ctr">
            <a:normAutofit/>
          </a:bodyPr>
          <a:lstStyle>
            <a:lvl1pPr marL="0" indent="0" algn="ctr">
              <a:buNone/>
              <a:defRPr sz="1200"/>
            </a:lvl1pPr>
          </a:lstStyle>
          <a:p>
            <a:r>
              <a:rPr lang="en-US"/>
              <a:t>ICON</a:t>
            </a:r>
          </a:p>
        </p:txBody>
      </p:sp>
      <p:sp>
        <p:nvSpPr>
          <p:cNvPr id="23" name="Picture Placeholder 9">
            <a:extLst>
              <a:ext uri="{FF2B5EF4-FFF2-40B4-BE49-F238E27FC236}">
                <a16:creationId xmlns:a16="http://schemas.microsoft.com/office/drawing/2014/main" id="{FC72232C-F24A-604B-AA7E-FE882CBF1305}"/>
              </a:ext>
            </a:extLst>
          </p:cNvPr>
          <p:cNvSpPr>
            <a:spLocks noGrp="1"/>
          </p:cNvSpPr>
          <p:nvPr>
            <p:ph type="pic" sz="quarter" idx="21" hasCustomPrompt="1"/>
          </p:nvPr>
        </p:nvSpPr>
        <p:spPr>
          <a:xfrm>
            <a:off x="5067300" y="1911818"/>
            <a:ext cx="2057400" cy="3344237"/>
          </a:xfrm>
          <a:prstGeom prst="rect">
            <a:avLst/>
          </a:prstGeom>
          <a:pattFill prst="pct50">
            <a:fgClr>
              <a:schemeClr val="accent1"/>
            </a:fgClr>
            <a:bgClr>
              <a:schemeClr val="bg1"/>
            </a:bgClr>
          </a:pattFill>
          <a:ln>
            <a:noFill/>
          </a:ln>
        </p:spPr>
        <p:txBody>
          <a:bodyPr anchor="ctr">
            <a:normAutofit/>
          </a:bodyPr>
          <a:lstStyle>
            <a:lvl1pPr marL="0" indent="0" algn="ctr">
              <a:buNone/>
              <a:defRPr sz="1200"/>
            </a:lvl1pPr>
          </a:lstStyle>
          <a:p>
            <a:r>
              <a:rPr lang="en-US"/>
              <a:t>ICON</a:t>
            </a:r>
          </a:p>
        </p:txBody>
      </p:sp>
      <p:sp>
        <p:nvSpPr>
          <p:cNvPr id="24" name="Picture Placeholder 9">
            <a:extLst>
              <a:ext uri="{FF2B5EF4-FFF2-40B4-BE49-F238E27FC236}">
                <a16:creationId xmlns:a16="http://schemas.microsoft.com/office/drawing/2014/main" id="{30DC4004-3BFA-8542-90F2-81D3A78558A1}"/>
              </a:ext>
            </a:extLst>
          </p:cNvPr>
          <p:cNvSpPr>
            <a:spLocks noGrp="1"/>
          </p:cNvSpPr>
          <p:nvPr>
            <p:ph type="pic" sz="quarter" idx="22" hasCustomPrompt="1"/>
          </p:nvPr>
        </p:nvSpPr>
        <p:spPr>
          <a:xfrm>
            <a:off x="7460343" y="1911818"/>
            <a:ext cx="2057400" cy="3344237"/>
          </a:xfrm>
          <a:prstGeom prst="rect">
            <a:avLst/>
          </a:prstGeom>
          <a:pattFill prst="pct50">
            <a:fgClr>
              <a:schemeClr val="accent1"/>
            </a:fgClr>
            <a:bgClr>
              <a:schemeClr val="bg1"/>
            </a:bgClr>
          </a:pattFill>
          <a:ln>
            <a:noFill/>
          </a:ln>
        </p:spPr>
        <p:txBody>
          <a:bodyPr anchor="ctr">
            <a:normAutofit/>
          </a:bodyPr>
          <a:lstStyle>
            <a:lvl1pPr marL="0" indent="0" algn="ctr">
              <a:buNone/>
              <a:defRPr sz="1200"/>
            </a:lvl1pPr>
          </a:lstStyle>
          <a:p>
            <a:r>
              <a:rPr lang="en-US"/>
              <a:t>ICON</a:t>
            </a:r>
          </a:p>
        </p:txBody>
      </p:sp>
      <p:sp>
        <p:nvSpPr>
          <p:cNvPr id="25" name="Text Placeholder 29">
            <a:extLst>
              <a:ext uri="{FF2B5EF4-FFF2-40B4-BE49-F238E27FC236}">
                <a16:creationId xmlns:a16="http://schemas.microsoft.com/office/drawing/2014/main" id="{72B4546F-3503-C446-8057-E2EE566818A7}"/>
              </a:ext>
            </a:extLst>
          </p:cNvPr>
          <p:cNvSpPr>
            <a:spLocks noGrp="1"/>
          </p:cNvSpPr>
          <p:nvPr>
            <p:ph type="body" sz="quarter" idx="27" hasCustomPrompt="1"/>
          </p:nvPr>
        </p:nvSpPr>
        <p:spPr>
          <a:xfrm>
            <a:off x="281214" y="5662091"/>
            <a:ext cx="2057400" cy="287882"/>
          </a:xfrm>
        </p:spPr>
        <p:txBody>
          <a:bodyPr>
            <a:normAutofit/>
          </a:bodyPr>
          <a:lstStyle>
            <a:lvl1pPr marL="0" indent="0" algn="ctr">
              <a:buNone/>
              <a:defRPr sz="1400" b="0">
                <a:solidFill>
                  <a:schemeClr val="tx1">
                    <a:lumMod val="65000"/>
                    <a:lumOff val="35000"/>
                  </a:schemeClr>
                </a:solidFill>
                <a:latin typeface="Cambria" panose="02040503050406030204" pitchFamily="18" charset="0"/>
              </a:defRPr>
            </a:lvl1pPr>
          </a:lstStyle>
          <a:p>
            <a:pPr lvl="0"/>
            <a:r>
              <a:rPr lang="en-US"/>
              <a:t>Title</a:t>
            </a:r>
          </a:p>
        </p:txBody>
      </p:sp>
      <p:sp>
        <p:nvSpPr>
          <p:cNvPr id="26" name="Text Placeholder 29">
            <a:extLst>
              <a:ext uri="{FF2B5EF4-FFF2-40B4-BE49-F238E27FC236}">
                <a16:creationId xmlns:a16="http://schemas.microsoft.com/office/drawing/2014/main" id="{4820721B-DBB7-AC4C-B57E-D813D84FEDE6}"/>
              </a:ext>
            </a:extLst>
          </p:cNvPr>
          <p:cNvSpPr>
            <a:spLocks noGrp="1"/>
          </p:cNvSpPr>
          <p:nvPr>
            <p:ph type="body" sz="quarter" idx="28" hasCustomPrompt="1"/>
          </p:nvPr>
        </p:nvSpPr>
        <p:spPr>
          <a:xfrm>
            <a:off x="2674257" y="5310200"/>
            <a:ext cx="2057400" cy="342535"/>
          </a:xfrm>
        </p:spPr>
        <p:txBody>
          <a:bodyPr>
            <a:normAutofit/>
          </a:bodyPr>
          <a:lstStyle>
            <a:lvl1pPr marL="0" indent="0" algn="ctr">
              <a:buNone/>
              <a:defRPr sz="1600" b="1">
                <a:solidFill>
                  <a:srgbClr val="1D2225"/>
                </a:solidFill>
                <a:latin typeface="Cambria" panose="02040503050406030204" pitchFamily="18" charset="0"/>
              </a:defRPr>
            </a:lvl1pPr>
          </a:lstStyle>
          <a:p>
            <a:pPr lvl="0"/>
            <a:r>
              <a:rPr lang="en-US"/>
              <a:t>Name</a:t>
            </a:r>
          </a:p>
        </p:txBody>
      </p:sp>
      <p:sp>
        <p:nvSpPr>
          <p:cNvPr id="27" name="Text Placeholder 29">
            <a:extLst>
              <a:ext uri="{FF2B5EF4-FFF2-40B4-BE49-F238E27FC236}">
                <a16:creationId xmlns:a16="http://schemas.microsoft.com/office/drawing/2014/main" id="{6BEF738A-B04A-4544-AAE8-2381F2688BA5}"/>
              </a:ext>
            </a:extLst>
          </p:cNvPr>
          <p:cNvSpPr>
            <a:spLocks noGrp="1"/>
          </p:cNvSpPr>
          <p:nvPr>
            <p:ph type="body" sz="quarter" idx="29" hasCustomPrompt="1"/>
          </p:nvPr>
        </p:nvSpPr>
        <p:spPr>
          <a:xfrm>
            <a:off x="2674257" y="5662091"/>
            <a:ext cx="2057400" cy="287882"/>
          </a:xfrm>
        </p:spPr>
        <p:txBody>
          <a:bodyPr>
            <a:normAutofit/>
          </a:bodyPr>
          <a:lstStyle>
            <a:lvl1pPr marL="0" indent="0" algn="ctr">
              <a:buNone/>
              <a:defRPr sz="1400" b="0">
                <a:solidFill>
                  <a:schemeClr val="tx1">
                    <a:lumMod val="65000"/>
                    <a:lumOff val="35000"/>
                  </a:schemeClr>
                </a:solidFill>
                <a:latin typeface="Cambria" panose="02040503050406030204" pitchFamily="18" charset="0"/>
              </a:defRPr>
            </a:lvl1pPr>
          </a:lstStyle>
          <a:p>
            <a:pPr lvl="0"/>
            <a:r>
              <a:rPr lang="en-US"/>
              <a:t>Title</a:t>
            </a:r>
          </a:p>
        </p:txBody>
      </p:sp>
      <p:sp>
        <p:nvSpPr>
          <p:cNvPr id="28" name="Text Placeholder 29">
            <a:extLst>
              <a:ext uri="{FF2B5EF4-FFF2-40B4-BE49-F238E27FC236}">
                <a16:creationId xmlns:a16="http://schemas.microsoft.com/office/drawing/2014/main" id="{C069678D-283F-D24F-8845-17598042A98C}"/>
              </a:ext>
            </a:extLst>
          </p:cNvPr>
          <p:cNvSpPr>
            <a:spLocks noGrp="1"/>
          </p:cNvSpPr>
          <p:nvPr>
            <p:ph type="body" sz="quarter" idx="30" hasCustomPrompt="1"/>
          </p:nvPr>
        </p:nvSpPr>
        <p:spPr>
          <a:xfrm>
            <a:off x="5067300" y="5310200"/>
            <a:ext cx="2057400" cy="342535"/>
          </a:xfrm>
        </p:spPr>
        <p:txBody>
          <a:bodyPr>
            <a:normAutofit/>
          </a:bodyPr>
          <a:lstStyle>
            <a:lvl1pPr marL="0" indent="0" algn="ctr">
              <a:buNone/>
              <a:defRPr sz="1600" b="1">
                <a:solidFill>
                  <a:srgbClr val="1D2225"/>
                </a:solidFill>
                <a:latin typeface="Cambria" panose="02040503050406030204" pitchFamily="18" charset="0"/>
              </a:defRPr>
            </a:lvl1pPr>
          </a:lstStyle>
          <a:p>
            <a:pPr lvl="0"/>
            <a:r>
              <a:rPr lang="en-US"/>
              <a:t>Name</a:t>
            </a:r>
          </a:p>
        </p:txBody>
      </p:sp>
      <p:sp>
        <p:nvSpPr>
          <p:cNvPr id="29" name="Text Placeholder 29">
            <a:extLst>
              <a:ext uri="{FF2B5EF4-FFF2-40B4-BE49-F238E27FC236}">
                <a16:creationId xmlns:a16="http://schemas.microsoft.com/office/drawing/2014/main" id="{D7F5C66B-355E-8C49-9F90-9DAFD17C3DA0}"/>
              </a:ext>
            </a:extLst>
          </p:cNvPr>
          <p:cNvSpPr>
            <a:spLocks noGrp="1"/>
          </p:cNvSpPr>
          <p:nvPr>
            <p:ph type="body" sz="quarter" idx="31" hasCustomPrompt="1"/>
          </p:nvPr>
        </p:nvSpPr>
        <p:spPr>
          <a:xfrm>
            <a:off x="5067300" y="5662091"/>
            <a:ext cx="2057400" cy="287882"/>
          </a:xfrm>
        </p:spPr>
        <p:txBody>
          <a:bodyPr>
            <a:normAutofit/>
          </a:bodyPr>
          <a:lstStyle>
            <a:lvl1pPr marL="0" indent="0" algn="ctr">
              <a:buNone/>
              <a:defRPr sz="1400" b="0">
                <a:solidFill>
                  <a:schemeClr val="tx1">
                    <a:lumMod val="65000"/>
                    <a:lumOff val="35000"/>
                  </a:schemeClr>
                </a:solidFill>
                <a:latin typeface="Cambria" panose="02040503050406030204" pitchFamily="18" charset="0"/>
              </a:defRPr>
            </a:lvl1pPr>
          </a:lstStyle>
          <a:p>
            <a:pPr lvl="0"/>
            <a:r>
              <a:rPr lang="en-US"/>
              <a:t>Title</a:t>
            </a:r>
          </a:p>
        </p:txBody>
      </p:sp>
      <p:sp>
        <p:nvSpPr>
          <p:cNvPr id="30" name="Text Placeholder 29">
            <a:extLst>
              <a:ext uri="{FF2B5EF4-FFF2-40B4-BE49-F238E27FC236}">
                <a16:creationId xmlns:a16="http://schemas.microsoft.com/office/drawing/2014/main" id="{419CCD07-1FB1-0446-A1F2-11201B945A9E}"/>
              </a:ext>
            </a:extLst>
          </p:cNvPr>
          <p:cNvSpPr>
            <a:spLocks noGrp="1"/>
          </p:cNvSpPr>
          <p:nvPr>
            <p:ph type="body" sz="quarter" idx="32" hasCustomPrompt="1"/>
          </p:nvPr>
        </p:nvSpPr>
        <p:spPr>
          <a:xfrm>
            <a:off x="7460343" y="5310200"/>
            <a:ext cx="2057400" cy="342535"/>
          </a:xfrm>
        </p:spPr>
        <p:txBody>
          <a:bodyPr>
            <a:normAutofit/>
          </a:bodyPr>
          <a:lstStyle>
            <a:lvl1pPr marL="0" indent="0" algn="ctr">
              <a:buNone/>
              <a:defRPr sz="1600" b="1">
                <a:solidFill>
                  <a:srgbClr val="1D2225"/>
                </a:solidFill>
                <a:latin typeface="Cambria" panose="02040503050406030204" pitchFamily="18" charset="0"/>
              </a:defRPr>
            </a:lvl1pPr>
          </a:lstStyle>
          <a:p>
            <a:pPr lvl="0"/>
            <a:r>
              <a:rPr lang="en-US"/>
              <a:t>Name</a:t>
            </a:r>
          </a:p>
        </p:txBody>
      </p:sp>
      <p:sp>
        <p:nvSpPr>
          <p:cNvPr id="31" name="Text Placeholder 29">
            <a:extLst>
              <a:ext uri="{FF2B5EF4-FFF2-40B4-BE49-F238E27FC236}">
                <a16:creationId xmlns:a16="http://schemas.microsoft.com/office/drawing/2014/main" id="{2AB5976D-AC95-934A-8B25-1EE534A57C08}"/>
              </a:ext>
            </a:extLst>
          </p:cNvPr>
          <p:cNvSpPr>
            <a:spLocks noGrp="1"/>
          </p:cNvSpPr>
          <p:nvPr>
            <p:ph type="body" sz="quarter" idx="33" hasCustomPrompt="1"/>
          </p:nvPr>
        </p:nvSpPr>
        <p:spPr>
          <a:xfrm>
            <a:off x="7460343" y="5662091"/>
            <a:ext cx="2057400" cy="287882"/>
          </a:xfrm>
        </p:spPr>
        <p:txBody>
          <a:bodyPr>
            <a:normAutofit/>
          </a:bodyPr>
          <a:lstStyle>
            <a:lvl1pPr marL="0" indent="0" algn="ctr">
              <a:buNone/>
              <a:defRPr sz="1400" b="0">
                <a:solidFill>
                  <a:schemeClr val="tx1">
                    <a:lumMod val="65000"/>
                    <a:lumOff val="35000"/>
                  </a:schemeClr>
                </a:solidFill>
                <a:latin typeface="Cambria" panose="02040503050406030204" pitchFamily="18" charset="0"/>
              </a:defRPr>
            </a:lvl1pPr>
          </a:lstStyle>
          <a:p>
            <a:pPr lvl="0"/>
            <a:r>
              <a:rPr lang="en-US"/>
              <a:t>Title</a:t>
            </a:r>
          </a:p>
        </p:txBody>
      </p:sp>
      <p:sp>
        <p:nvSpPr>
          <p:cNvPr id="32" name="Picture Placeholder 9">
            <a:extLst>
              <a:ext uri="{FF2B5EF4-FFF2-40B4-BE49-F238E27FC236}">
                <a16:creationId xmlns:a16="http://schemas.microsoft.com/office/drawing/2014/main" id="{AC6F7DC8-A941-F34C-833B-EAD052073864}"/>
              </a:ext>
            </a:extLst>
          </p:cNvPr>
          <p:cNvSpPr>
            <a:spLocks noGrp="1"/>
          </p:cNvSpPr>
          <p:nvPr>
            <p:ph type="pic" sz="quarter" idx="34" hasCustomPrompt="1"/>
          </p:nvPr>
        </p:nvSpPr>
        <p:spPr>
          <a:xfrm>
            <a:off x="9853386" y="1911818"/>
            <a:ext cx="2057400" cy="3344237"/>
          </a:xfrm>
          <a:prstGeom prst="rect">
            <a:avLst/>
          </a:prstGeom>
          <a:pattFill prst="pct50">
            <a:fgClr>
              <a:schemeClr val="accent1"/>
            </a:fgClr>
            <a:bgClr>
              <a:schemeClr val="bg1"/>
            </a:bgClr>
          </a:pattFill>
          <a:ln>
            <a:noFill/>
          </a:ln>
        </p:spPr>
        <p:txBody>
          <a:bodyPr anchor="ctr">
            <a:normAutofit/>
          </a:bodyPr>
          <a:lstStyle>
            <a:lvl1pPr marL="0" indent="0" algn="ctr">
              <a:buNone/>
              <a:defRPr sz="1200"/>
            </a:lvl1pPr>
          </a:lstStyle>
          <a:p>
            <a:r>
              <a:rPr lang="en-US"/>
              <a:t>ICON</a:t>
            </a:r>
          </a:p>
        </p:txBody>
      </p:sp>
      <p:sp>
        <p:nvSpPr>
          <p:cNvPr id="33" name="Text Placeholder 29">
            <a:extLst>
              <a:ext uri="{FF2B5EF4-FFF2-40B4-BE49-F238E27FC236}">
                <a16:creationId xmlns:a16="http://schemas.microsoft.com/office/drawing/2014/main" id="{EB790772-1CE4-AA4F-AC7A-0432388C0C31}"/>
              </a:ext>
            </a:extLst>
          </p:cNvPr>
          <p:cNvSpPr>
            <a:spLocks noGrp="1"/>
          </p:cNvSpPr>
          <p:nvPr>
            <p:ph type="body" sz="quarter" idx="35" hasCustomPrompt="1"/>
          </p:nvPr>
        </p:nvSpPr>
        <p:spPr>
          <a:xfrm>
            <a:off x="9853386" y="5310200"/>
            <a:ext cx="2057400" cy="342535"/>
          </a:xfrm>
        </p:spPr>
        <p:txBody>
          <a:bodyPr>
            <a:normAutofit/>
          </a:bodyPr>
          <a:lstStyle>
            <a:lvl1pPr marL="0" indent="0" algn="ctr">
              <a:buNone/>
              <a:defRPr sz="1600" b="1">
                <a:solidFill>
                  <a:srgbClr val="1D2225"/>
                </a:solidFill>
                <a:latin typeface="Cambria" panose="02040503050406030204" pitchFamily="18" charset="0"/>
              </a:defRPr>
            </a:lvl1pPr>
          </a:lstStyle>
          <a:p>
            <a:pPr lvl="0"/>
            <a:r>
              <a:rPr lang="en-US"/>
              <a:t>Name</a:t>
            </a:r>
          </a:p>
        </p:txBody>
      </p:sp>
      <p:sp>
        <p:nvSpPr>
          <p:cNvPr id="34" name="Text Placeholder 29">
            <a:extLst>
              <a:ext uri="{FF2B5EF4-FFF2-40B4-BE49-F238E27FC236}">
                <a16:creationId xmlns:a16="http://schemas.microsoft.com/office/drawing/2014/main" id="{2B3DB1C9-F94C-E243-9B98-53ABDFED52A2}"/>
              </a:ext>
            </a:extLst>
          </p:cNvPr>
          <p:cNvSpPr>
            <a:spLocks noGrp="1"/>
          </p:cNvSpPr>
          <p:nvPr>
            <p:ph type="body" sz="quarter" idx="36" hasCustomPrompt="1"/>
          </p:nvPr>
        </p:nvSpPr>
        <p:spPr>
          <a:xfrm>
            <a:off x="9853386" y="5662091"/>
            <a:ext cx="2057400" cy="287882"/>
          </a:xfrm>
        </p:spPr>
        <p:txBody>
          <a:bodyPr>
            <a:normAutofit/>
          </a:bodyPr>
          <a:lstStyle>
            <a:lvl1pPr marL="0" indent="0" algn="ctr">
              <a:buNone/>
              <a:defRPr sz="1400" b="0">
                <a:solidFill>
                  <a:schemeClr val="tx1">
                    <a:lumMod val="65000"/>
                    <a:lumOff val="35000"/>
                  </a:schemeClr>
                </a:solidFill>
                <a:latin typeface="Cambria" panose="02040503050406030204" pitchFamily="18" charset="0"/>
              </a:defRPr>
            </a:lvl1pPr>
          </a:lstStyle>
          <a:p>
            <a:pPr lvl="0"/>
            <a:r>
              <a:rPr lang="en-US"/>
              <a:t>Title</a:t>
            </a:r>
          </a:p>
        </p:txBody>
      </p:sp>
    </p:spTree>
    <p:extLst>
      <p:ext uri="{BB962C8B-B14F-4D97-AF65-F5344CB8AC3E}">
        <p14:creationId xmlns:p14="http://schemas.microsoft.com/office/powerpoint/2010/main" val="173158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E5FAD94-F783-1341-8F2E-6B1B323D3299}"/>
              </a:ext>
            </a:extLst>
          </p:cNvPr>
          <p:cNvSpPr>
            <a:spLocks noGrp="1"/>
          </p:cNvSpPr>
          <p:nvPr>
            <p:ph type="ctrTitle"/>
          </p:nvPr>
        </p:nvSpPr>
        <p:spPr>
          <a:xfrm>
            <a:off x="847164" y="386420"/>
            <a:ext cx="10497671" cy="985180"/>
          </a:xfrm>
        </p:spPr>
        <p:txBody>
          <a:bodyPr anchor="b"/>
          <a:lstStyle>
            <a:lvl1pPr algn="ctr">
              <a:defRPr sz="6000">
                <a:latin typeface="Cambria" panose="02040503050406030204" pitchFamily="18" charset="0"/>
              </a:defRPr>
            </a:lvl1pPr>
          </a:lstStyle>
          <a:p>
            <a:r>
              <a:rPr lang="en-US"/>
              <a:t>Click to edit Master title style</a:t>
            </a:r>
          </a:p>
        </p:txBody>
      </p:sp>
      <p:sp>
        <p:nvSpPr>
          <p:cNvPr id="18" name="Picture Placeholder 9">
            <a:extLst>
              <a:ext uri="{FF2B5EF4-FFF2-40B4-BE49-F238E27FC236}">
                <a16:creationId xmlns:a16="http://schemas.microsoft.com/office/drawing/2014/main" id="{C52EBCC3-4A9C-2D4E-AEA2-7365C845537B}"/>
              </a:ext>
            </a:extLst>
          </p:cNvPr>
          <p:cNvSpPr>
            <a:spLocks noGrp="1"/>
          </p:cNvSpPr>
          <p:nvPr>
            <p:ph type="pic" sz="quarter" idx="33" hasCustomPrompt="1"/>
          </p:nvPr>
        </p:nvSpPr>
        <p:spPr>
          <a:xfrm>
            <a:off x="5137303" y="1503692"/>
            <a:ext cx="1828800" cy="1828800"/>
          </a:xfrm>
          <a:prstGeom prst="rect">
            <a:avLst/>
          </a:prstGeom>
          <a:pattFill prst="pct50">
            <a:fgClr>
              <a:schemeClr val="accent1"/>
            </a:fgClr>
            <a:bgClr>
              <a:schemeClr val="bg1"/>
            </a:bgClr>
          </a:pattFill>
          <a:ln>
            <a:noFill/>
          </a:ln>
        </p:spPr>
        <p:txBody>
          <a:bodyPr anchor="ctr">
            <a:normAutofit/>
          </a:bodyPr>
          <a:lstStyle>
            <a:lvl1pPr marL="0" indent="0" algn="ctr">
              <a:buNone/>
              <a:defRPr sz="1200"/>
            </a:lvl1pPr>
          </a:lstStyle>
          <a:p>
            <a:r>
              <a:rPr lang="en-US"/>
              <a:t>	</a:t>
            </a:r>
          </a:p>
        </p:txBody>
      </p:sp>
      <p:sp>
        <p:nvSpPr>
          <p:cNvPr id="35" name="Picture Placeholder 9">
            <a:extLst>
              <a:ext uri="{FF2B5EF4-FFF2-40B4-BE49-F238E27FC236}">
                <a16:creationId xmlns:a16="http://schemas.microsoft.com/office/drawing/2014/main" id="{F6EBEC94-0415-7148-8C0B-C7EB5DF45E51}"/>
              </a:ext>
            </a:extLst>
          </p:cNvPr>
          <p:cNvSpPr>
            <a:spLocks noGrp="1"/>
          </p:cNvSpPr>
          <p:nvPr>
            <p:ph type="pic" sz="quarter" idx="35" hasCustomPrompt="1"/>
          </p:nvPr>
        </p:nvSpPr>
        <p:spPr>
          <a:xfrm>
            <a:off x="5137303" y="3898733"/>
            <a:ext cx="1828800" cy="1828800"/>
          </a:xfrm>
          <a:prstGeom prst="rect">
            <a:avLst/>
          </a:prstGeom>
          <a:pattFill prst="pct50">
            <a:fgClr>
              <a:schemeClr val="accent1"/>
            </a:fgClr>
            <a:bgClr>
              <a:schemeClr val="bg1"/>
            </a:bgClr>
          </a:pattFill>
          <a:ln>
            <a:noFill/>
          </a:ln>
        </p:spPr>
        <p:txBody>
          <a:bodyPr anchor="ctr">
            <a:normAutofit/>
          </a:bodyPr>
          <a:lstStyle>
            <a:lvl1pPr marL="0" indent="0" algn="ctr">
              <a:buNone/>
              <a:defRPr sz="1200"/>
            </a:lvl1pPr>
          </a:lstStyle>
          <a:p>
            <a:r>
              <a:rPr lang="en-US"/>
              <a:t>	</a:t>
            </a:r>
          </a:p>
        </p:txBody>
      </p:sp>
      <p:sp>
        <p:nvSpPr>
          <p:cNvPr id="37" name="Picture Placeholder 9">
            <a:extLst>
              <a:ext uri="{FF2B5EF4-FFF2-40B4-BE49-F238E27FC236}">
                <a16:creationId xmlns:a16="http://schemas.microsoft.com/office/drawing/2014/main" id="{ADEEB839-BC83-354F-AA1E-272737F4AF40}"/>
              </a:ext>
            </a:extLst>
          </p:cNvPr>
          <p:cNvSpPr>
            <a:spLocks noGrp="1"/>
          </p:cNvSpPr>
          <p:nvPr>
            <p:ph type="pic" sz="quarter" idx="37" hasCustomPrompt="1"/>
          </p:nvPr>
        </p:nvSpPr>
        <p:spPr>
          <a:xfrm>
            <a:off x="2056352" y="1503692"/>
            <a:ext cx="1828800" cy="1828800"/>
          </a:xfrm>
          <a:prstGeom prst="rect">
            <a:avLst/>
          </a:prstGeom>
          <a:pattFill prst="pct50">
            <a:fgClr>
              <a:schemeClr val="accent1"/>
            </a:fgClr>
            <a:bgClr>
              <a:schemeClr val="bg1"/>
            </a:bgClr>
          </a:pattFill>
          <a:ln>
            <a:noFill/>
          </a:ln>
        </p:spPr>
        <p:txBody>
          <a:bodyPr anchor="ctr">
            <a:normAutofit/>
          </a:bodyPr>
          <a:lstStyle>
            <a:lvl1pPr marL="0" indent="0" algn="ctr">
              <a:buNone/>
              <a:defRPr sz="1200"/>
            </a:lvl1pPr>
          </a:lstStyle>
          <a:p>
            <a:r>
              <a:rPr lang="en-US"/>
              <a:t>	</a:t>
            </a:r>
          </a:p>
        </p:txBody>
      </p:sp>
      <p:sp>
        <p:nvSpPr>
          <p:cNvPr id="38" name="Text Placeholder 29">
            <a:extLst>
              <a:ext uri="{FF2B5EF4-FFF2-40B4-BE49-F238E27FC236}">
                <a16:creationId xmlns:a16="http://schemas.microsoft.com/office/drawing/2014/main" id="{8A872D8E-4073-8849-BAD8-EF7CD20F97AF}"/>
              </a:ext>
            </a:extLst>
          </p:cNvPr>
          <p:cNvSpPr>
            <a:spLocks noGrp="1"/>
          </p:cNvSpPr>
          <p:nvPr>
            <p:ph type="body" sz="quarter" idx="38" hasCustomPrompt="1"/>
          </p:nvPr>
        </p:nvSpPr>
        <p:spPr>
          <a:xfrm>
            <a:off x="2056353" y="3312614"/>
            <a:ext cx="1828799" cy="292388"/>
          </a:xfrm>
        </p:spPr>
        <p:txBody>
          <a:bodyPr>
            <a:normAutofit/>
          </a:bodyPr>
          <a:lstStyle>
            <a:lvl1pPr marL="0" indent="0" algn="ctr">
              <a:buNone/>
              <a:defRPr sz="1300" b="1">
                <a:solidFill>
                  <a:srgbClr val="1D2225"/>
                </a:solidFill>
                <a:latin typeface="Cambria" panose="02040503050406030204" pitchFamily="18" charset="0"/>
              </a:defRPr>
            </a:lvl1pPr>
          </a:lstStyle>
          <a:p>
            <a:pPr lvl="0"/>
            <a:r>
              <a:rPr lang="en-US"/>
              <a:t>Name</a:t>
            </a:r>
          </a:p>
        </p:txBody>
      </p:sp>
      <p:sp>
        <p:nvSpPr>
          <p:cNvPr id="39" name="Picture Placeholder 9">
            <a:extLst>
              <a:ext uri="{FF2B5EF4-FFF2-40B4-BE49-F238E27FC236}">
                <a16:creationId xmlns:a16="http://schemas.microsoft.com/office/drawing/2014/main" id="{9ADA0DBC-CE63-174F-B251-882093906E04}"/>
              </a:ext>
            </a:extLst>
          </p:cNvPr>
          <p:cNvSpPr>
            <a:spLocks noGrp="1"/>
          </p:cNvSpPr>
          <p:nvPr>
            <p:ph type="pic" sz="quarter" idx="39" hasCustomPrompt="1"/>
          </p:nvPr>
        </p:nvSpPr>
        <p:spPr>
          <a:xfrm>
            <a:off x="2056352" y="3898733"/>
            <a:ext cx="1828800" cy="1828800"/>
          </a:xfrm>
          <a:prstGeom prst="rect">
            <a:avLst/>
          </a:prstGeom>
          <a:pattFill prst="pct50">
            <a:fgClr>
              <a:schemeClr val="accent1"/>
            </a:fgClr>
            <a:bgClr>
              <a:schemeClr val="bg1"/>
            </a:bgClr>
          </a:pattFill>
          <a:ln>
            <a:noFill/>
          </a:ln>
        </p:spPr>
        <p:txBody>
          <a:bodyPr anchor="ctr">
            <a:normAutofit/>
          </a:bodyPr>
          <a:lstStyle>
            <a:lvl1pPr marL="0" indent="0" algn="ctr">
              <a:buNone/>
              <a:defRPr sz="1200"/>
            </a:lvl1pPr>
          </a:lstStyle>
          <a:p>
            <a:r>
              <a:rPr lang="en-US"/>
              <a:t>	</a:t>
            </a:r>
          </a:p>
        </p:txBody>
      </p:sp>
      <p:sp>
        <p:nvSpPr>
          <p:cNvPr id="41" name="Picture Placeholder 9">
            <a:extLst>
              <a:ext uri="{FF2B5EF4-FFF2-40B4-BE49-F238E27FC236}">
                <a16:creationId xmlns:a16="http://schemas.microsoft.com/office/drawing/2014/main" id="{1A9CF434-4CD0-624A-9F47-28ED5DACD5B2}"/>
              </a:ext>
            </a:extLst>
          </p:cNvPr>
          <p:cNvSpPr>
            <a:spLocks noGrp="1"/>
          </p:cNvSpPr>
          <p:nvPr>
            <p:ph type="pic" sz="quarter" idx="41" hasCustomPrompt="1"/>
          </p:nvPr>
        </p:nvSpPr>
        <p:spPr>
          <a:xfrm>
            <a:off x="8218254" y="1503692"/>
            <a:ext cx="1828800" cy="1828800"/>
          </a:xfrm>
          <a:prstGeom prst="rect">
            <a:avLst/>
          </a:prstGeom>
          <a:pattFill prst="pct50">
            <a:fgClr>
              <a:schemeClr val="accent1"/>
            </a:fgClr>
            <a:bgClr>
              <a:schemeClr val="bg1"/>
            </a:bgClr>
          </a:pattFill>
          <a:ln>
            <a:noFill/>
          </a:ln>
        </p:spPr>
        <p:txBody>
          <a:bodyPr anchor="ctr">
            <a:normAutofit/>
          </a:bodyPr>
          <a:lstStyle>
            <a:lvl1pPr marL="0" indent="0" algn="ctr">
              <a:buNone/>
              <a:defRPr sz="1200"/>
            </a:lvl1pPr>
          </a:lstStyle>
          <a:p>
            <a:r>
              <a:rPr lang="en-US"/>
              <a:t>	</a:t>
            </a:r>
          </a:p>
        </p:txBody>
      </p:sp>
      <p:sp>
        <p:nvSpPr>
          <p:cNvPr id="43" name="Picture Placeholder 9">
            <a:extLst>
              <a:ext uri="{FF2B5EF4-FFF2-40B4-BE49-F238E27FC236}">
                <a16:creationId xmlns:a16="http://schemas.microsoft.com/office/drawing/2014/main" id="{B67C00E6-FF10-034F-96F5-4058AC810AB7}"/>
              </a:ext>
            </a:extLst>
          </p:cNvPr>
          <p:cNvSpPr>
            <a:spLocks noGrp="1"/>
          </p:cNvSpPr>
          <p:nvPr>
            <p:ph type="pic" sz="quarter" idx="43" hasCustomPrompt="1"/>
          </p:nvPr>
        </p:nvSpPr>
        <p:spPr>
          <a:xfrm>
            <a:off x="8218254" y="3898733"/>
            <a:ext cx="1828800" cy="1828800"/>
          </a:xfrm>
          <a:prstGeom prst="rect">
            <a:avLst/>
          </a:prstGeom>
          <a:pattFill prst="pct50">
            <a:fgClr>
              <a:schemeClr val="accent1"/>
            </a:fgClr>
            <a:bgClr>
              <a:schemeClr val="bg1"/>
            </a:bgClr>
          </a:pattFill>
          <a:ln>
            <a:noFill/>
          </a:ln>
        </p:spPr>
        <p:txBody>
          <a:bodyPr anchor="ctr">
            <a:normAutofit/>
          </a:bodyPr>
          <a:lstStyle>
            <a:lvl1pPr marL="0" indent="0" algn="ctr">
              <a:buNone/>
              <a:defRPr sz="1200"/>
            </a:lvl1pPr>
          </a:lstStyle>
          <a:p>
            <a:r>
              <a:rPr lang="en-US"/>
              <a:t>	</a:t>
            </a:r>
          </a:p>
        </p:txBody>
      </p:sp>
      <p:sp>
        <p:nvSpPr>
          <p:cNvPr id="45" name="Text Placeholder 29">
            <a:extLst>
              <a:ext uri="{FF2B5EF4-FFF2-40B4-BE49-F238E27FC236}">
                <a16:creationId xmlns:a16="http://schemas.microsoft.com/office/drawing/2014/main" id="{A570FE35-CC18-1B44-88C0-4E6D3285C939}"/>
              </a:ext>
            </a:extLst>
          </p:cNvPr>
          <p:cNvSpPr>
            <a:spLocks noGrp="1"/>
          </p:cNvSpPr>
          <p:nvPr>
            <p:ph type="body" sz="quarter" idx="27" hasCustomPrompt="1"/>
          </p:nvPr>
        </p:nvSpPr>
        <p:spPr>
          <a:xfrm>
            <a:off x="2051203" y="3555307"/>
            <a:ext cx="1828799" cy="273853"/>
          </a:xfrm>
        </p:spPr>
        <p:txBody>
          <a:bodyPr>
            <a:normAutofit/>
          </a:bodyPr>
          <a:lstStyle>
            <a:lvl1pPr marL="0" indent="0" algn="ctr">
              <a:buNone/>
              <a:defRPr sz="1200" b="0">
                <a:solidFill>
                  <a:schemeClr val="tx1">
                    <a:lumMod val="65000"/>
                    <a:lumOff val="35000"/>
                  </a:schemeClr>
                </a:solidFill>
                <a:latin typeface="Cambria" panose="02040503050406030204" pitchFamily="18" charset="0"/>
              </a:defRPr>
            </a:lvl1pPr>
          </a:lstStyle>
          <a:p>
            <a:pPr lvl="0"/>
            <a:r>
              <a:rPr lang="en-US"/>
              <a:t>Title</a:t>
            </a:r>
          </a:p>
        </p:txBody>
      </p:sp>
      <p:sp>
        <p:nvSpPr>
          <p:cNvPr id="46" name="Text Placeholder 29">
            <a:extLst>
              <a:ext uri="{FF2B5EF4-FFF2-40B4-BE49-F238E27FC236}">
                <a16:creationId xmlns:a16="http://schemas.microsoft.com/office/drawing/2014/main" id="{D72DBE11-5E33-0F48-B0F9-433D781F0410}"/>
              </a:ext>
            </a:extLst>
          </p:cNvPr>
          <p:cNvSpPr>
            <a:spLocks noGrp="1"/>
          </p:cNvSpPr>
          <p:nvPr>
            <p:ph type="body" sz="quarter" idx="45" hasCustomPrompt="1"/>
          </p:nvPr>
        </p:nvSpPr>
        <p:spPr>
          <a:xfrm>
            <a:off x="5137483" y="3329610"/>
            <a:ext cx="1828799" cy="292388"/>
          </a:xfrm>
        </p:spPr>
        <p:txBody>
          <a:bodyPr>
            <a:normAutofit/>
          </a:bodyPr>
          <a:lstStyle>
            <a:lvl1pPr marL="0" indent="0" algn="ctr">
              <a:buNone/>
              <a:defRPr sz="1300" b="1">
                <a:solidFill>
                  <a:srgbClr val="1D2225"/>
                </a:solidFill>
                <a:latin typeface="Cambria" panose="02040503050406030204" pitchFamily="18" charset="0"/>
              </a:defRPr>
            </a:lvl1pPr>
          </a:lstStyle>
          <a:p>
            <a:pPr lvl="0"/>
            <a:r>
              <a:rPr lang="en-US"/>
              <a:t>Name</a:t>
            </a:r>
          </a:p>
        </p:txBody>
      </p:sp>
      <p:sp>
        <p:nvSpPr>
          <p:cNvPr id="47" name="Text Placeholder 29">
            <a:extLst>
              <a:ext uri="{FF2B5EF4-FFF2-40B4-BE49-F238E27FC236}">
                <a16:creationId xmlns:a16="http://schemas.microsoft.com/office/drawing/2014/main" id="{C966BE0B-B084-A644-864F-8BDB5E8F8E60}"/>
              </a:ext>
            </a:extLst>
          </p:cNvPr>
          <p:cNvSpPr>
            <a:spLocks noGrp="1"/>
          </p:cNvSpPr>
          <p:nvPr>
            <p:ph type="body" sz="quarter" idx="46" hasCustomPrompt="1"/>
          </p:nvPr>
        </p:nvSpPr>
        <p:spPr>
          <a:xfrm>
            <a:off x="5132333" y="3572303"/>
            <a:ext cx="1828799" cy="273853"/>
          </a:xfrm>
        </p:spPr>
        <p:txBody>
          <a:bodyPr>
            <a:normAutofit/>
          </a:bodyPr>
          <a:lstStyle>
            <a:lvl1pPr marL="0" indent="0" algn="ctr">
              <a:buNone/>
              <a:defRPr sz="1200" b="0">
                <a:solidFill>
                  <a:schemeClr val="tx1">
                    <a:lumMod val="65000"/>
                    <a:lumOff val="35000"/>
                  </a:schemeClr>
                </a:solidFill>
                <a:latin typeface="Cambria" panose="02040503050406030204" pitchFamily="18" charset="0"/>
              </a:defRPr>
            </a:lvl1pPr>
          </a:lstStyle>
          <a:p>
            <a:pPr lvl="0"/>
            <a:r>
              <a:rPr lang="en-US"/>
              <a:t>Title</a:t>
            </a:r>
          </a:p>
        </p:txBody>
      </p:sp>
      <p:sp>
        <p:nvSpPr>
          <p:cNvPr id="48" name="Text Placeholder 29">
            <a:extLst>
              <a:ext uri="{FF2B5EF4-FFF2-40B4-BE49-F238E27FC236}">
                <a16:creationId xmlns:a16="http://schemas.microsoft.com/office/drawing/2014/main" id="{B60FA6F0-8448-F64E-9AAF-D5058CC61926}"/>
              </a:ext>
            </a:extLst>
          </p:cNvPr>
          <p:cNvSpPr>
            <a:spLocks noGrp="1"/>
          </p:cNvSpPr>
          <p:nvPr>
            <p:ph type="body" sz="quarter" idx="47" hasCustomPrompt="1"/>
          </p:nvPr>
        </p:nvSpPr>
        <p:spPr>
          <a:xfrm>
            <a:off x="8213463" y="3329610"/>
            <a:ext cx="1828799" cy="292388"/>
          </a:xfrm>
        </p:spPr>
        <p:txBody>
          <a:bodyPr>
            <a:normAutofit/>
          </a:bodyPr>
          <a:lstStyle>
            <a:lvl1pPr marL="0" indent="0" algn="ctr">
              <a:buNone/>
              <a:defRPr sz="1300" b="1">
                <a:solidFill>
                  <a:srgbClr val="1D2225"/>
                </a:solidFill>
                <a:latin typeface="Cambria" panose="02040503050406030204" pitchFamily="18" charset="0"/>
              </a:defRPr>
            </a:lvl1pPr>
          </a:lstStyle>
          <a:p>
            <a:pPr lvl="0"/>
            <a:r>
              <a:rPr lang="en-US"/>
              <a:t>Name</a:t>
            </a:r>
          </a:p>
        </p:txBody>
      </p:sp>
      <p:sp>
        <p:nvSpPr>
          <p:cNvPr id="49" name="Text Placeholder 29">
            <a:extLst>
              <a:ext uri="{FF2B5EF4-FFF2-40B4-BE49-F238E27FC236}">
                <a16:creationId xmlns:a16="http://schemas.microsoft.com/office/drawing/2014/main" id="{8378B02E-92D6-D444-A4BF-FF2CABA74010}"/>
              </a:ext>
            </a:extLst>
          </p:cNvPr>
          <p:cNvSpPr>
            <a:spLocks noGrp="1"/>
          </p:cNvSpPr>
          <p:nvPr>
            <p:ph type="body" sz="quarter" idx="48" hasCustomPrompt="1"/>
          </p:nvPr>
        </p:nvSpPr>
        <p:spPr>
          <a:xfrm>
            <a:off x="8208313" y="3572303"/>
            <a:ext cx="1828799" cy="273853"/>
          </a:xfrm>
        </p:spPr>
        <p:txBody>
          <a:bodyPr>
            <a:normAutofit/>
          </a:bodyPr>
          <a:lstStyle>
            <a:lvl1pPr marL="0" indent="0" algn="ctr">
              <a:buNone/>
              <a:defRPr sz="1200" b="0">
                <a:solidFill>
                  <a:schemeClr val="tx1">
                    <a:lumMod val="65000"/>
                    <a:lumOff val="35000"/>
                  </a:schemeClr>
                </a:solidFill>
                <a:latin typeface="Cambria" panose="02040503050406030204" pitchFamily="18" charset="0"/>
              </a:defRPr>
            </a:lvl1pPr>
          </a:lstStyle>
          <a:p>
            <a:pPr lvl="0"/>
            <a:r>
              <a:rPr lang="en-US"/>
              <a:t>Title</a:t>
            </a:r>
          </a:p>
        </p:txBody>
      </p:sp>
      <p:sp>
        <p:nvSpPr>
          <p:cNvPr id="50" name="Text Placeholder 29">
            <a:extLst>
              <a:ext uri="{FF2B5EF4-FFF2-40B4-BE49-F238E27FC236}">
                <a16:creationId xmlns:a16="http://schemas.microsoft.com/office/drawing/2014/main" id="{FDFE4482-E3CB-0E4C-ABBA-A1A6953AB96D}"/>
              </a:ext>
            </a:extLst>
          </p:cNvPr>
          <p:cNvSpPr>
            <a:spLocks noGrp="1"/>
          </p:cNvSpPr>
          <p:nvPr>
            <p:ph type="body" sz="quarter" idx="49" hasCustomPrompt="1"/>
          </p:nvPr>
        </p:nvSpPr>
        <p:spPr>
          <a:xfrm>
            <a:off x="8213463" y="5731401"/>
            <a:ext cx="1828799" cy="292388"/>
          </a:xfrm>
        </p:spPr>
        <p:txBody>
          <a:bodyPr>
            <a:normAutofit/>
          </a:bodyPr>
          <a:lstStyle>
            <a:lvl1pPr marL="0" indent="0" algn="ctr">
              <a:buNone/>
              <a:defRPr sz="1300" b="1">
                <a:solidFill>
                  <a:srgbClr val="1D2225"/>
                </a:solidFill>
                <a:latin typeface="Cambria" panose="02040503050406030204" pitchFamily="18" charset="0"/>
              </a:defRPr>
            </a:lvl1pPr>
          </a:lstStyle>
          <a:p>
            <a:pPr lvl="0"/>
            <a:r>
              <a:rPr lang="en-US"/>
              <a:t>Name</a:t>
            </a:r>
          </a:p>
        </p:txBody>
      </p:sp>
      <p:sp>
        <p:nvSpPr>
          <p:cNvPr id="51" name="Text Placeholder 29">
            <a:extLst>
              <a:ext uri="{FF2B5EF4-FFF2-40B4-BE49-F238E27FC236}">
                <a16:creationId xmlns:a16="http://schemas.microsoft.com/office/drawing/2014/main" id="{A17C0B11-4749-0449-A380-328727F79B35}"/>
              </a:ext>
            </a:extLst>
          </p:cNvPr>
          <p:cNvSpPr>
            <a:spLocks noGrp="1"/>
          </p:cNvSpPr>
          <p:nvPr>
            <p:ph type="body" sz="quarter" idx="50" hasCustomPrompt="1"/>
          </p:nvPr>
        </p:nvSpPr>
        <p:spPr>
          <a:xfrm>
            <a:off x="8208313" y="5974094"/>
            <a:ext cx="1828799" cy="273853"/>
          </a:xfrm>
        </p:spPr>
        <p:txBody>
          <a:bodyPr>
            <a:normAutofit/>
          </a:bodyPr>
          <a:lstStyle>
            <a:lvl1pPr marL="0" indent="0" algn="ctr">
              <a:buNone/>
              <a:defRPr sz="1200" b="0">
                <a:solidFill>
                  <a:schemeClr val="tx1">
                    <a:lumMod val="65000"/>
                    <a:lumOff val="35000"/>
                  </a:schemeClr>
                </a:solidFill>
                <a:latin typeface="Cambria" panose="02040503050406030204" pitchFamily="18" charset="0"/>
              </a:defRPr>
            </a:lvl1pPr>
          </a:lstStyle>
          <a:p>
            <a:pPr lvl="0"/>
            <a:r>
              <a:rPr lang="en-US"/>
              <a:t>Title</a:t>
            </a:r>
          </a:p>
        </p:txBody>
      </p:sp>
      <p:sp>
        <p:nvSpPr>
          <p:cNvPr id="52" name="Text Placeholder 29">
            <a:extLst>
              <a:ext uri="{FF2B5EF4-FFF2-40B4-BE49-F238E27FC236}">
                <a16:creationId xmlns:a16="http://schemas.microsoft.com/office/drawing/2014/main" id="{C1AC1360-014C-3249-B78D-B0E3AF57C17C}"/>
              </a:ext>
            </a:extLst>
          </p:cNvPr>
          <p:cNvSpPr>
            <a:spLocks noGrp="1"/>
          </p:cNvSpPr>
          <p:nvPr>
            <p:ph type="body" sz="quarter" idx="51" hasCustomPrompt="1"/>
          </p:nvPr>
        </p:nvSpPr>
        <p:spPr>
          <a:xfrm>
            <a:off x="5129938" y="5731401"/>
            <a:ext cx="1828799" cy="292388"/>
          </a:xfrm>
        </p:spPr>
        <p:txBody>
          <a:bodyPr>
            <a:normAutofit/>
          </a:bodyPr>
          <a:lstStyle>
            <a:lvl1pPr marL="0" indent="0" algn="ctr">
              <a:buNone/>
              <a:defRPr sz="1300" b="1">
                <a:solidFill>
                  <a:srgbClr val="1D2225"/>
                </a:solidFill>
                <a:latin typeface="Cambria" panose="02040503050406030204" pitchFamily="18" charset="0"/>
              </a:defRPr>
            </a:lvl1pPr>
          </a:lstStyle>
          <a:p>
            <a:pPr lvl="0"/>
            <a:r>
              <a:rPr lang="en-US"/>
              <a:t>Name</a:t>
            </a:r>
          </a:p>
        </p:txBody>
      </p:sp>
      <p:sp>
        <p:nvSpPr>
          <p:cNvPr id="53" name="Text Placeholder 29">
            <a:extLst>
              <a:ext uri="{FF2B5EF4-FFF2-40B4-BE49-F238E27FC236}">
                <a16:creationId xmlns:a16="http://schemas.microsoft.com/office/drawing/2014/main" id="{F50A6DFF-44E2-A34D-8290-261F510D7B3E}"/>
              </a:ext>
            </a:extLst>
          </p:cNvPr>
          <p:cNvSpPr>
            <a:spLocks noGrp="1"/>
          </p:cNvSpPr>
          <p:nvPr>
            <p:ph type="body" sz="quarter" idx="52" hasCustomPrompt="1"/>
          </p:nvPr>
        </p:nvSpPr>
        <p:spPr>
          <a:xfrm>
            <a:off x="5124788" y="5974094"/>
            <a:ext cx="1828799" cy="273853"/>
          </a:xfrm>
        </p:spPr>
        <p:txBody>
          <a:bodyPr>
            <a:normAutofit/>
          </a:bodyPr>
          <a:lstStyle>
            <a:lvl1pPr marL="0" indent="0" algn="ctr">
              <a:buNone/>
              <a:defRPr sz="1200" b="0">
                <a:solidFill>
                  <a:schemeClr val="tx1">
                    <a:lumMod val="65000"/>
                    <a:lumOff val="35000"/>
                  </a:schemeClr>
                </a:solidFill>
                <a:latin typeface="Cambria" panose="02040503050406030204" pitchFamily="18" charset="0"/>
              </a:defRPr>
            </a:lvl1pPr>
          </a:lstStyle>
          <a:p>
            <a:pPr lvl="0"/>
            <a:r>
              <a:rPr lang="en-US"/>
              <a:t>Title</a:t>
            </a:r>
          </a:p>
        </p:txBody>
      </p:sp>
      <p:sp>
        <p:nvSpPr>
          <p:cNvPr id="54" name="Text Placeholder 29">
            <a:extLst>
              <a:ext uri="{FF2B5EF4-FFF2-40B4-BE49-F238E27FC236}">
                <a16:creationId xmlns:a16="http://schemas.microsoft.com/office/drawing/2014/main" id="{E785C679-6100-7A4D-B5A0-E6C758CA4414}"/>
              </a:ext>
            </a:extLst>
          </p:cNvPr>
          <p:cNvSpPr>
            <a:spLocks noGrp="1"/>
          </p:cNvSpPr>
          <p:nvPr>
            <p:ph type="body" sz="quarter" idx="53" hasCustomPrompt="1"/>
          </p:nvPr>
        </p:nvSpPr>
        <p:spPr>
          <a:xfrm>
            <a:off x="2061144" y="5731401"/>
            <a:ext cx="1828799" cy="292388"/>
          </a:xfrm>
        </p:spPr>
        <p:txBody>
          <a:bodyPr>
            <a:normAutofit/>
          </a:bodyPr>
          <a:lstStyle>
            <a:lvl1pPr marL="0" indent="0" algn="ctr">
              <a:buNone/>
              <a:defRPr sz="1300" b="1">
                <a:solidFill>
                  <a:srgbClr val="1D2225"/>
                </a:solidFill>
                <a:latin typeface="Cambria" panose="02040503050406030204" pitchFamily="18" charset="0"/>
              </a:defRPr>
            </a:lvl1pPr>
          </a:lstStyle>
          <a:p>
            <a:pPr lvl="0"/>
            <a:r>
              <a:rPr lang="en-US"/>
              <a:t>Name</a:t>
            </a:r>
          </a:p>
        </p:txBody>
      </p:sp>
      <p:sp>
        <p:nvSpPr>
          <p:cNvPr id="55" name="Text Placeholder 29">
            <a:extLst>
              <a:ext uri="{FF2B5EF4-FFF2-40B4-BE49-F238E27FC236}">
                <a16:creationId xmlns:a16="http://schemas.microsoft.com/office/drawing/2014/main" id="{715CDEE4-7773-D045-A26D-9F0E4DDD562F}"/>
              </a:ext>
            </a:extLst>
          </p:cNvPr>
          <p:cNvSpPr>
            <a:spLocks noGrp="1"/>
          </p:cNvSpPr>
          <p:nvPr>
            <p:ph type="body" sz="quarter" idx="54" hasCustomPrompt="1"/>
          </p:nvPr>
        </p:nvSpPr>
        <p:spPr>
          <a:xfrm>
            <a:off x="2055994" y="5974094"/>
            <a:ext cx="1828799" cy="273853"/>
          </a:xfrm>
        </p:spPr>
        <p:txBody>
          <a:bodyPr>
            <a:normAutofit/>
          </a:bodyPr>
          <a:lstStyle>
            <a:lvl1pPr marL="0" indent="0" algn="ctr">
              <a:buNone/>
              <a:defRPr sz="1200" b="0">
                <a:solidFill>
                  <a:schemeClr val="tx1">
                    <a:lumMod val="65000"/>
                    <a:lumOff val="35000"/>
                  </a:schemeClr>
                </a:solidFill>
                <a:latin typeface="Cambria" panose="02040503050406030204" pitchFamily="18" charset="0"/>
              </a:defRPr>
            </a:lvl1pPr>
          </a:lstStyle>
          <a:p>
            <a:pPr lvl="0"/>
            <a:r>
              <a:rPr lang="en-US"/>
              <a:t>Title</a:t>
            </a:r>
          </a:p>
        </p:txBody>
      </p:sp>
    </p:spTree>
    <p:extLst>
      <p:ext uri="{BB962C8B-B14F-4D97-AF65-F5344CB8AC3E}">
        <p14:creationId xmlns:p14="http://schemas.microsoft.com/office/powerpoint/2010/main" val="1145207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E5FAD94-F783-1341-8F2E-6B1B323D3299}"/>
              </a:ext>
            </a:extLst>
          </p:cNvPr>
          <p:cNvSpPr>
            <a:spLocks noGrp="1"/>
          </p:cNvSpPr>
          <p:nvPr>
            <p:ph type="ctrTitle"/>
          </p:nvPr>
        </p:nvSpPr>
        <p:spPr>
          <a:xfrm>
            <a:off x="847164" y="386420"/>
            <a:ext cx="10497671" cy="985180"/>
          </a:xfrm>
        </p:spPr>
        <p:txBody>
          <a:bodyPr anchor="b"/>
          <a:lstStyle>
            <a:lvl1pPr algn="ctr">
              <a:defRPr sz="6000">
                <a:latin typeface="Cambria" panose="02040503050406030204" pitchFamily="18" charset="0"/>
              </a:defRPr>
            </a:lvl1pPr>
          </a:lstStyle>
          <a:p>
            <a:r>
              <a:rPr lang="en-US"/>
              <a:t>Click to edit Master title style</a:t>
            </a:r>
          </a:p>
        </p:txBody>
      </p:sp>
      <p:sp>
        <p:nvSpPr>
          <p:cNvPr id="18" name="Picture Placeholder 9">
            <a:extLst>
              <a:ext uri="{FF2B5EF4-FFF2-40B4-BE49-F238E27FC236}">
                <a16:creationId xmlns:a16="http://schemas.microsoft.com/office/drawing/2014/main" id="{C52EBCC3-4A9C-2D4E-AEA2-7365C845537B}"/>
              </a:ext>
            </a:extLst>
          </p:cNvPr>
          <p:cNvSpPr>
            <a:spLocks noGrp="1"/>
          </p:cNvSpPr>
          <p:nvPr>
            <p:ph type="pic" sz="quarter" idx="33" hasCustomPrompt="1"/>
          </p:nvPr>
        </p:nvSpPr>
        <p:spPr>
          <a:xfrm>
            <a:off x="3779520" y="1503692"/>
            <a:ext cx="1828800" cy="1828800"/>
          </a:xfrm>
          <a:prstGeom prst="rect">
            <a:avLst/>
          </a:prstGeom>
          <a:pattFill prst="pct50">
            <a:fgClr>
              <a:schemeClr val="accent1"/>
            </a:fgClr>
            <a:bgClr>
              <a:schemeClr val="bg1"/>
            </a:bgClr>
          </a:pattFill>
          <a:ln>
            <a:noFill/>
          </a:ln>
        </p:spPr>
        <p:txBody>
          <a:bodyPr anchor="ctr">
            <a:normAutofit/>
          </a:bodyPr>
          <a:lstStyle>
            <a:lvl1pPr marL="0" indent="0" algn="ctr">
              <a:buNone/>
              <a:defRPr sz="1200"/>
            </a:lvl1pPr>
          </a:lstStyle>
          <a:p>
            <a:r>
              <a:rPr lang="en-US"/>
              <a:t>	</a:t>
            </a:r>
          </a:p>
        </p:txBody>
      </p:sp>
      <p:sp>
        <p:nvSpPr>
          <p:cNvPr id="35" name="Picture Placeholder 9">
            <a:extLst>
              <a:ext uri="{FF2B5EF4-FFF2-40B4-BE49-F238E27FC236}">
                <a16:creationId xmlns:a16="http://schemas.microsoft.com/office/drawing/2014/main" id="{F6EBEC94-0415-7148-8C0B-C7EB5DF45E51}"/>
              </a:ext>
            </a:extLst>
          </p:cNvPr>
          <p:cNvSpPr>
            <a:spLocks noGrp="1"/>
          </p:cNvSpPr>
          <p:nvPr>
            <p:ph type="pic" sz="quarter" idx="35" hasCustomPrompt="1"/>
          </p:nvPr>
        </p:nvSpPr>
        <p:spPr>
          <a:xfrm>
            <a:off x="5137303" y="3898733"/>
            <a:ext cx="1828800" cy="1828800"/>
          </a:xfrm>
          <a:prstGeom prst="rect">
            <a:avLst/>
          </a:prstGeom>
          <a:pattFill prst="pct50">
            <a:fgClr>
              <a:schemeClr val="accent1"/>
            </a:fgClr>
            <a:bgClr>
              <a:schemeClr val="bg1"/>
            </a:bgClr>
          </a:pattFill>
          <a:ln>
            <a:noFill/>
          </a:ln>
        </p:spPr>
        <p:txBody>
          <a:bodyPr anchor="ctr">
            <a:normAutofit/>
          </a:bodyPr>
          <a:lstStyle>
            <a:lvl1pPr marL="0" indent="0" algn="ctr">
              <a:buNone/>
              <a:defRPr sz="1200"/>
            </a:lvl1pPr>
          </a:lstStyle>
          <a:p>
            <a:r>
              <a:rPr lang="en-US"/>
              <a:t>	</a:t>
            </a:r>
          </a:p>
        </p:txBody>
      </p:sp>
      <p:sp>
        <p:nvSpPr>
          <p:cNvPr id="37" name="Picture Placeholder 9">
            <a:extLst>
              <a:ext uri="{FF2B5EF4-FFF2-40B4-BE49-F238E27FC236}">
                <a16:creationId xmlns:a16="http://schemas.microsoft.com/office/drawing/2014/main" id="{ADEEB839-BC83-354F-AA1E-272737F4AF40}"/>
              </a:ext>
            </a:extLst>
          </p:cNvPr>
          <p:cNvSpPr>
            <a:spLocks noGrp="1"/>
          </p:cNvSpPr>
          <p:nvPr>
            <p:ph type="pic" sz="quarter" idx="37" hasCustomPrompt="1"/>
          </p:nvPr>
        </p:nvSpPr>
        <p:spPr>
          <a:xfrm>
            <a:off x="975360" y="1503692"/>
            <a:ext cx="1828800" cy="1828800"/>
          </a:xfrm>
          <a:prstGeom prst="rect">
            <a:avLst/>
          </a:prstGeom>
          <a:pattFill prst="pct50">
            <a:fgClr>
              <a:schemeClr val="accent1"/>
            </a:fgClr>
            <a:bgClr>
              <a:schemeClr val="bg1"/>
            </a:bgClr>
          </a:pattFill>
          <a:ln>
            <a:noFill/>
          </a:ln>
        </p:spPr>
        <p:txBody>
          <a:bodyPr anchor="ctr">
            <a:normAutofit/>
          </a:bodyPr>
          <a:lstStyle>
            <a:lvl1pPr marL="0" indent="0" algn="ctr">
              <a:buNone/>
              <a:defRPr sz="1200"/>
            </a:lvl1pPr>
          </a:lstStyle>
          <a:p>
            <a:r>
              <a:rPr lang="en-US"/>
              <a:t>	</a:t>
            </a:r>
          </a:p>
        </p:txBody>
      </p:sp>
      <p:sp>
        <p:nvSpPr>
          <p:cNvPr id="38" name="Text Placeholder 29">
            <a:extLst>
              <a:ext uri="{FF2B5EF4-FFF2-40B4-BE49-F238E27FC236}">
                <a16:creationId xmlns:a16="http://schemas.microsoft.com/office/drawing/2014/main" id="{8A872D8E-4073-8849-BAD8-EF7CD20F97AF}"/>
              </a:ext>
            </a:extLst>
          </p:cNvPr>
          <p:cNvSpPr>
            <a:spLocks noGrp="1"/>
          </p:cNvSpPr>
          <p:nvPr>
            <p:ph type="body" sz="quarter" idx="38" hasCustomPrompt="1"/>
          </p:nvPr>
        </p:nvSpPr>
        <p:spPr>
          <a:xfrm>
            <a:off x="983698" y="3312614"/>
            <a:ext cx="1828799" cy="292388"/>
          </a:xfrm>
        </p:spPr>
        <p:txBody>
          <a:bodyPr>
            <a:normAutofit/>
          </a:bodyPr>
          <a:lstStyle>
            <a:lvl1pPr marL="0" indent="0" algn="ctr">
              <a:buNone/>
              <a:defRPr sz="1300" b="1">
                <a:solidFill>
                  <a:srgbClr val="1D2225"/>
                </a:solidFill>
                <a:latin typeface="Cambria" panose="02040503050406030204" pitchFamily="18" charset="0"/>
              </a:defRPr>
            </a:lvl1pPr>
          </a:lstStyle>
          <a:p>
            <a:pPr lvl="0"/>
            <a:r>
              <a:rPr lang="en-US"/>
              <a:t>Name</a:t>
            </a:r>
          </a:p>
        </p:txBody>
      </p:sp>
      <p:sp>
        <p:nvSpPr>
          <p:cNvPr id="39" name="Picture Placeholder 9">
            <a:extLst>
              <a:ext uri="{FF2B5EF4-FFF2-40B4-BE49-F238E27FC236}">
                <a16:creationId xmlns:a16="http://schemas.microsoft.com/office/drawing/2014/main" id="{9ADA0DBC-CE63-174F-B251-882093906E04}"/>
              </a:ext>
            </a:extLst>
          </p:cNvPr>
          <p:cNvSpPr>
            <a:spLocks noGrp="1"/>
          </p:cNvSpPr>
          <p:nvPr>
            <p:ph type="pic" sz="quarter" idx="39" hasCustomPrompt="1"/>
          </p:nvPr>
        </p:nvSpPr>
        <p:spPr>
          <a:xfrm>
            <a:off x="2056352" y="3898733"/>
            <a:ext cx="1828800" cy="1828800"/>
          </a:xfrm>
          <a:prstGeom prst="rect">
            <a:avLst/>
          </a:prstGeom>
          <a:pattFill prst="pct50">
            <a:fgClr>
              <a:schemeClr val="accent1"/>
            </a:fgClr>
            <a:bgClr>
              <a:schemeClr val="bg1"/>
            </a:bgClr>
          </a:pattFill>
          <a:ln>
            <a:noFill/>
          </a:ln>
        </p:spPr>
        <p:txBody>
          <a:bodyPr anchor="ctr">
            <a:normAutofit/>
          </a:bodyPr>
          <a:lstStyle>
            <a:lvl1pPr marL="0" indent="0" algn="ctr">
              <a:buNone/>
              <a:defRPr sz="1200"/>
            </a:lvl1pPr>
          </a:lstStyle>
          <a:p>
            <a:r>
              <a:rPr lang="en-US"/>
              <a:t>	</a:t>
            </a:r>
          </a:p>
        </p:txBody>
      </p:sp>
      <p:sp>
        <p:nvSpPr>
          <p:cNvPr id="41" name="Picture Placeholder 9">
            <a:extLst>
              <a:ext uri="{FF2B5EF4-FFF2-40B4-BE49-F238E27FC236}">
                <a16:creationId xmlns:a16="http://schemas.microsoft.com/office/drawing/2014/main" id="{1A9CF434-4CD0-624A-9F47-28ED5DACD5B2}"/>
              </a:ext>
            </a:extLst>
          </p:cNvPr>
          <p:cNvSpPr>
            <a:spLocks noGrp="1"/>
          </p:cNvSpPr>
          <p:nvPr>
            <p:ph type="pic" sz="quarter" idx="41" hasCustomPrompt="1"/>
          </p:nvPr>
        </p:nvSpPr>
        <p:spPr>
          <a:xfrm>
            <a:off x="9387840" y="1503692"/>
            <a:ext cx="1828800" cy="1828800"/>
          </a:xfrm>
          <a:prstGeom prst="rect">
            <a:avLst/>
          </a:prstGeom>
          <a:pattFill prst="pct50">
            <a:fgClr>
              <a:schemeClr val="accent1"/>
            </a:fgClr>
            <a:bgClr>
              <a:schemeClr val="bg1"/>
            </a:bgClr>
          </a:pattFill>
          <a:ln>
            <a:noFill/>
          </a:ln>
        </p:spPr>
        <p:txBody>
          <a:bodyPr anchor="ctr">
            <a:normAutofit/>
          </a:bodyPr>
          <a:lstStyle>
            <a:lvl1pPr marL="0" indent="0" algn="ctr">
              <a:buNone/>
              <a:defRPr sz="1200"/>
            </a:lvl1pPr>
          </a:lstStyle>
          <a:p>
            <a:r>
              <a:rPr lang="en-US"/>
              <a:t>	</a:t>
            </a:r>
          </a:p>
        </p:txBody>
      </p:sp>
      <p:sp>
        <p:nvSpPr>
          <p:cNvPr id="43" name="Picture Placeholder 9">
            <a:extLst>
              <a:ext uri="{FF2B5EF4-FFF2-40B4-BE49-F238E27FC236}">
                <a16:creationId xmlns:a16="http://schemas.microsoft.com/office/drawing/2014/main" id="{B67C00E6-FF10-034F-96F5-4058AC810AB7}"/>
              </a:ext>
            </a:extLst>
          </p:cNvPr>
          <p:cNvSpPr>
            <a:spLocks noGrp="1"/>
          </p:cNvSpPr>
          <p:nvPr>
            <p:ph type="pic" sz="quarter" idx="43" hasCustomPrompt="1"/>
          </p:nvPr>
        </p:nvSpPr>
        <p:spPr>
          <a:xfrm>
            <a:off x="8218254" y="3898733"/>
            <a:ext cx="1828800" cy="1828800"/>
          </a:xfrm>
          <a:prstGeom prst="rect">
            <a:avLst/>
          </a:prstGeom>
          <a:pattFill prst="pct50">
            <a:fgClr>
              <a:schemeClr val="accent1"/>
            </a:fgClr>
            <a:bgClr>
              <a:schemeClr val="bg1"/>
            </a:bgClr>
          </a:pattFill>
          <a:ln>
            <a:noFill/>
          </a:ln>
        </p:spPr>
        <p:txBody>
          <a:bodyPr anchor="ctr">
            <a:normAutofit/>
          </a:bodyPr>
          <a:lstStyle>
            <a:lvl1pPr marL="0" indent="0" algn="ctr">
              <a:buNone/>
              <a:defRPr sz="1200"/>
            </a:lvl1pPr>
          </a:lstStyle>
          <a:p>
            <a:r>
              <a:rPr lang="en-US"/>
              <a:t>	</a:t>
            </a:r>
          </a:p>
        </p:txBody>
      </p:sp>
      <p:sp>
        <p:nvSpPr>
          <p:cNvPr id="45" name="Text Placeholder 29">
            <a:extLst>
              <a:ext uri="{FF2B5EF4-FFF2-40B4-BE49-F238E27FC236}">
                <a16:creationId xmlns:a16="http://schemas.microsoft.com/office/drawing/2014/main" id="{A570FE35-CC18-1B44-88C0-4E6D3285C939}"/>
              </a:ext>
            </a:extLst>
          </p:cNvPr>
          <p:cNvSpPr>
            <a:spLocks noGrp="1"/>
          </p:cNvSpPr>
          <p:nvPr>
            <p:ph type="body" sz="quarter" idx="27" hasCustomPrompt="1"/>
          </p:nvPr>
        </p:nvSpPr>
        <p:spPr>
          <a:xfrm>
            <a:off x="978548" y="3555307"/>
            <a:ext cx="1828799" cy="273853"/>
          </a:xfrm>
        </p:spPr>
        <p:txBody>
          <a:bodyPr>
            <a:normAutofit/>
          </a:bodyPr>
          <a:lstStyle>
            <a:lvl1pPr marL="0" indent="0" algn="ctr">
              <a:buNone/>
              <a:defRPr sz="1200" b="0">
                <a:solidFill>
                  <a:schemeClr val="tx1">
                    <a:lumMod val="65000"/>
                    <a:lumOff val="35000"/>
                  </a:schemeClr>
                </a:solidFill>
                <a:latin typeface="Cambria" panose="02040503050406030204" pitchFamily="18" charset="0"/>
              </a:defRPr>
            </a:lvl1pPr>
          </a:lstStyle>
          <a:p>
            <a:pPr lvl="0"/>
            <a:r>
              <a:rPr lang="en-US"/>
              <a:t>Title</a:t>
            </a:r>
          </a:p>
        </p:txBody>
      </p:sp>
      <p:sp>
        <p:nvSpPr>
          <p:cNvPr id="46" name="Text Placeholder 29">
            <a:extLst>
              <a:ext uri="{FF2B5EF4-FFF2-40B4-BE49-F238E27FC236}">
                <a16:creationId xmlns:a16="http://schemas.microsoft.com/office/drawing/2014/main" id="{D72DBE11-5E33-0F48-B0F9-433D781F0410}"/>
              </a:ext>
            </a:extLst>
          </p:cNvPr>
          <p:cNvSpPr>
            <a:spLocks noGrp="1"/>
          </p:cNvSpPr>
          <p:nvPr>
            <p:ph type="body" sz="quarter" idx="45" hasCustomPrompt="1"/>
          </p:nvPr>
        </p:nvSpPr>
        <p:spPr>
          <a:xfrm>
            <a:off x="3793007" y="3329610"/>
            <a:ext cx="1828799" cy="292388"/>
          </a:xfrm>
        </p:spPr>
        <p:txBody>
          <a:bodyPr>
            <a:normAutofit/>
          </a:bodyPr>
          <a:lstStyle>
            <a:lvl1pPr marL="0" indent="0" algn="ctr">
              <a:buNone/>
              <a:defRPr sz="1300" b="1">
                <a:solidFill>
                  <a:srgbClr val="1D2225"/>
                </a:solidFill>
                <a:latin typeface="Cambria" panose="02040503050406030204" pitchFamily="18" charset="0"/>
              </a:defRPr>
            </a:lvl1pPr>
          </a:lstStyle>
          <a:p>
            <a:pPr lvl="0"/>
            <a:r>
              <a:rPr lang="en-US"/>
              <a:t>Name</a:t>
            </a:r>
          </a:p>
        </p:txBody>
      </p:sp>
      <p:sp>
        <p:nvSpPr>
          <p:cNvPr id="47" name="Text Placeholder 29">
            <a:extLst>
              <a:ext uri="{FF2B5EF4-FFF2-40B4-BE49-F238E27FC236}">
                <a16:creationId xmlns:a16="http://schemas.microsoft.com/office/drawing/2014/main" id="{C966BE0B-B084-A644-864F-8BDB5E8F8E60}"/>
              </a:ext>
            </a:extLst>
          </p:cNvPr>
          <p:cNvSpPr>
            <a:spLocks noGrp="1"/>
          </p:cNvSpPr>
          <p:nvPr>
            <p:ph type="body" sz="quarter" idx="46" hasCustomPrompt="1"/>
          </p:nvPr>
        </p:nvSpPr>
        <p:spPr>
          <a:xfrm>
            <a:off x="3787857" y="3572303"/>
            <a:ext cx="1828799" cy="273853"/>
          </a:xfrm>
        </p:spPr>
        <p:txBody>
          <a:bodyPr>
            <a:normAutofit/>
          </a:bodyPr>
          <a:lstStyle>
            <a:lvl1pPr marL="0" indent="0" algn="ctr">
              <a:buNone/>
              <a:defRPr sz="1200" b="0">
                <a:solidFill>
                  <a:schemeClr val="tx1">
                    <a:lumMod val="65000"/>
                    <a:lumOff val="35000"/>
                  </a:schemeClr>
                </a:solidFill>
                <a:latin typeface="Cambria" panose="02040503050406030204" pitchFamily="18" charset="0"/>
              </a:defRPr>
            </a:lvl1pPr>
          </a:lstStyle>
          <a:p>
            <a:pPr lvl="0"/>
            <a:r>
              <a:rPr lang="en-US"/>
              <a:t>Title</a:t>
            </a:r>
          </a:p>
        </p:txBody>
      </p:sp>
      <p:sp>
        <p:nvSpPr>
          <p:cNvPr id="48" name="Text Placeholder 29">
            <a:extLst>
              <a:ext uri="{FF2B5EF4-FFF2-40B4-BE49-F238E27FC236}">
                <a16:creationId xmlns:a16="http://schemas.microsoft.com/office/drawing/2014/main" id="{B60FA6F0-8448-F64E-9AAF-D5058CC61926}"/>
              </a:ext>
            </a:extLst>
          </p:cNvPr>
          <p:cNvSpPr>
            <a:spLocks noGrp="1"/>
          </p:cNvSpPr>
          <p:nvPr>
            <p:ph type="body" sz="quarter" idx="47" hasCustomPrompt="1"/>
          </p:nvPr>
        </p:nvSpPr>
        <p:spPr>
          <a:xfrm>
            <a:off x="9387839" y="3329610"/>
            <a:ext cx="1828799" cy="292388"/>
          </a:xfrm>
        </p:spPr>
        <p:txBody>
          <a:bodyPr>
            <a:normAutofit/>
          </a:bodyPr>
          <a:lstStyle>
            <a:lvl1pPr marL="0" indent="0" algn="ctr">
              <a:buNone/>
              <a:defRPr sz="1300" b="1">
                <a:solidFill>
                  <a:srgbClr val="1D2225"/>
                </a:solidFill>
                <a:latin typeface="Cambria" panose="02040503050406030204" pitchFamily="18" charset="0"/>
              </a:defRPr>
            </a:lvl1pPr>
          </a:lstStyle>
          <a:p>
            <a:pPr lvl="0"/>
            <a:r>
              <a:rPr lang="en-US"/>
              <a:t>Name</a:t>
            </a:r>
          </a:p>
        </p:txBody>
      </p:sp>
      <p:sp>
        <p:nvSpPr>
          <p:cNvPr id="49" name="Text Placeholder 29">
            <a:extLst>
              <a:ext uri="{FF2B5EF4-FFF2-40B4-BE49-F238E27FC236}">
                <a16:creationId xmlns:a16="http://schemas.microsoft.com/office/drawing/2014/main" id="{8378B02E-92D6-D444-A4BF-FF2CABA74010}"/>
              </a:ext>
            </a:extLst>
          </p:cNvPr>
          <p:cNvSpPr>
            <a:spLocks noGrp="1"/>
          </p:cNvSpPr>
          <p:nvPr>
            <p:ph type="body" sz="quarter" idx="48" hasCustomPrompt="1"/>
          </p:nvPr>
        </p:nvSpPr>
        <p:spPr>
          <a:xfrm>
            <a:off x="9382689" y="3572303"/>
            <a:ext cx="1828799" cy="273853"/>
          </a:xfrm>
        </p:spPr>
        <p:txBody>
          <a:bodyPr>
            <a:normAutofit/>
          </a:bodyPr>
          <a:lstStyle>
            <a:lvl1pPr marL="0" indent="0" algn="ctr">
              <a:buNone/>
              <a:defRPr sz="1200" b="0">
                <a:solidFill>
                  <a:schemeClr val="tx1">
                    <a:lumMod val="65000"/>
                    <a:lumOff val="35000"/>
                  </a:schemeClr>
                </a:solidFill>
                <a:latin typeface="Cambria" panose="02040503050406030204" pitchFamily="18" charset="0"/>
              </a:defRPr>
            </a:lvl1pPr>
          </a:lstStyle>
          <a:p>
            <a:pPr lvl="0"/>
            <a:r>
              <a:rPr lang="en-US"/>
              <a:t>Title</a:t>
            </a:r>
          </a:p>
        </p:txBody>
      </p:sp>
      <p:sp>
        <p:nvSpPr>
          <p:cNvPr id="50" name="Text Placeholder 29">
            <a:extLst>
              <a:ext uri="{FF2B5EF4-FFF2-40B4-BE49-F238E27FC236}">
                <a16:creationId xmlns:a16="http://schemas.microsoft.com/office/drawing/2014/main" id="{FDFE4482-E3CB-0E4C-ABBA-A1A6953AB96D}"/>
              </a:ext>
            </a:extLst>
          </p:cNvPr>
          <p:cNvSpPr>
            <a:spLocks noGrp="1"/>
          </p:cNvSpPr>
          <p:nvPr>
            <p:ph type="body" sz="quarter" idx="49" hasCustomPrompt="1"/>
          </p:nvPr>
        </p:nvSpPr>
        <p:spPr>
          <a:xfrm>
            <a:off x="8213463" y="5731401"/>
            <a:ext cx="1828799" cy="292388"/>
          </a:xfrm>
        </p:spPr>
        <p:txBody>
          <a:bodyPr>
            <a:normAutofit/>
          </a:bodyPr>
          <a:lstStyle>
            <a:lvl1pPr marL="0" indent="0" algn="ctr">
              <a:buNone/>
              <a:defRPr sz="1300" b="1">
                <a:solidFill>
                  <a:srgbClr val="1D2225"/>
                </a:solidFill>
                <a:latin typeface="Cambria" panose="02040503050406030204" pitchFamily="18" charset="0"/>
              </a:defRPr>
            </a:lvl1pPr>
          </a:lstStyle>
          <a:p>
            <a:pPr lvl="0"/>
            <a:r>
              <a:rPr lang="en-US"/>
              <a:t>Name</a:t>
            </a:r>
          </a:p>
        </p:txBody>
      </p:sp>
      <p:sp>
        <p:nvSpPr>
          <p:cNvPr id="51" name="Text Placeholder 29">
            <a:extLst>
              <a:ext uri="{FF2B5EF4-FFF2-40B4-BE49-F238E27FC236}">
                <a16:creationId xmlns:a16="http://schemas.microsoft.com/office/drawing/2014/main" id="{A17C0B11-4749-0449-A380-328727F79B35}"/>
              </a:ext>
            </a:extLst>
          </p:cNvPr>
          <p:cNvSpPr>
            <a:spLocks noGrp="1"/>
          </p:cNvSpPr>
          <p:nvPr>
            <p:ph type="body" sz="quarter" idx="50" hasCustomPrompt="1"/>
          </p:nvPr>
        </p:nvSpPr>
        <p:spPr>
          <a:xfrm>
            <a:off x="8208313" y="5974094"/>
            <a:ext cx="1828799" cy="273853"/>
          </a:xfrm>
        </p:spPr>
        <p:txBody>
          <a:bodyPr>
            <a:normAutofit/>
          </a:bodyPr>
          <a:lstStyle>
            <a:lvl1pPr marL="0" indent="0" algn="ctr">
              <a:buNone/>
              <a:defRPr sz="1200" b="0">
                <a:solidFill>
                  <a:schemeClr val="tx1">
                    <a:lumMod val="65000"/>
                    <a:lumOff val="35000"/>
                  </a:schemeClr>
                </a:solidFill>
                <a:latin typeface="Cambria" panose="02040503050406030204" pitchFamily="18" charset="0"/>
              </a:defRPr>
            </a:lvl1pPr>
          </a:lstStyle>
          <a:p>
            <a:pPr lvl="0"/>
            <a:r>
              <a:rPr lang="en-US"/>
              <a:t>Title</a:t>
            </a:r>
          </a:p>
        </p:txBody>
      </p:sp>
      <p:sp>
        <p:nvSpPr>
          <p:cNvPr id="52" name="Text Placeholder 29">
            <a:extLst>
              <a:ext uri="{FF2B5EF4-FFF2-40B4-BE49-F238E27FC236}">
                <a16:creationId xmlns:a16="http://schemas.microsoft.com/office/drawing/2014/main" id="{C1AC1360-014C-3249-B78D-B0E3AF57C17C}"/>
              </a:ext>
            </a:extLst>
          </p:cNvPr>
          <p:cNvSpPr>
            <a:spLocks noGrp="1"/>
          </p:cNvSpPr>
          <p:nvPr>
            <p:ph type="body" sz="quarter" idx="51" hasCustomPrompt="1"/>
          </p:nvPr>
        </p:nvSpPr>
        <p:spPr>
          <a:xfrm>
            <a:off x="5129938" y="5731401"/>
            <a:ext cx="1828799" cy="292388"/>
          </a:xfrm>
        </p:spPr>
        <p:txBody>
          <a:bodyPr>
            <a:normAutofit/>
          </a:bodyPr>
          <a:lstStyle>
            <a:lvl1pPr marL="0" indent="0" algn="ctr">
              <a:buNone/>
              <a:defRPr sz="1300" b="1">
                <a:solidFill>
                  <a:srgbClr val="1D2225"/>
                </a:solidFill>
                <a:latin typeface="Cambria" panose="02040503050406030204" pitchFamily="18" charset="0"/>
              </a:defRPr>
            </a:lvl1pPr>
          </a:lstStyle>
          <a:p>
            <a:pPr lvl="0"/>
            <a:r>
              <a:rPr lang="en-US"/>
              <a:t>Name</a:t>
            </a:r>
          </a:p>
        </p:txBody>
      </p:sp>
      <p:sp>
        <p:nvSpPr>
          <p:cNvPr id="53" name="Text Placeholder 29">
            <a:extLst>
              <a:ext uri="{FF2B5EF4-FFF2-40B4-BE49-F238E27FC236}">
                <a16:creationId xmlns:a16="http://schemas.microsoft.com/office/drawing/2014/main" id="{F50A6DFF-44E2-A34D-8290-261F510D7B3E}"/>
              </a:ext>
            </a:extLst>
          </p:cNvPr>
          <p:cNvSpPr>
            <a:spLocks noGrp="1"/>
          </p:cNvSpPr>
          <p:nvPr>
            <p:ph type="body" sz="quarter" idx="52" hasCustomPrompt="1"/>
          </p:nvPr>
        </p:nvSpPr>
        <p:spPr>
          <a:xfrm>
            <a:off x="5124788" y="5974094"/>
            <a:ext cx="1828799" cy="273853"/>
          </a:xfrm>
        </p:spPr>
        <p:txBody>
          <a:bodyPr>
            <a:normAutofit/>
          </a:bodyPr>
          <a:lstStyle>
            <a:lvl1pPr marL="0" indent="0" algn="ctr">
              <a:buNone/>
              <a:defRPr sz="1200" b="0">
                <a:solidFill>
                  <a:schemeClr val="tx1">
                    <a:lumMod val="65000"/>
                    <a:lumOff val="35000"/>
                  </a:schemeClr>
                </a:solidFill>
                <a:latin typeface="Cambria" panose="02040503050406030204" pitchFamily="18" charset="0"/>
              </a:defRPr>
            </a:lvl1pPr>
          </a:lstStyle>
          <a:p>
            <a:pPr lvl="0"/>
            <a:r>
              <a:rPr lang="en-US"/>
              <a:t>Title</a:t>
            </a:r>
          </a:p>
        </p:txBody>
      </p:sp>
      <p:sp>
        <p:nvSpPr>
          <p:cNvPr id="54" name="Text Placeholder 29">
            <a:extLst>
              <a:ext uri="{FF2B5EF4-FFF2-40B4-BE49-F238E27FC236}">
                <a16:creationId xmlns:a16="http://schemas.microsoft.com/office/drawing/2014/main" id="{E785C679-6100-7A4D-B5A0-E6C758CA4414}"/>
              </a:ext>
            </a:extLst>
          </p:cNvPr>
          <p:cNvSpPr>
            <a:spLocks noGrp="1"/>
          </p:cNvSpPr>
          <p:nvPr>
            <p:ph type="body" sz="quarter" idx="53" hasCustomPrompt="1"/>
          </p:nvPr>
        </p:nvSpPr>
        <p:spPr>
          <a:xfrm>
            <a:off x="2061144" y="5731401"/>
            <a:ext cx="1828799" cy="292388"/>
          </a:xfrm>
        </p:spPr>
        <p:txBody>
          <a:bodyPr>
            <a:normAutofit/>
          </a:bodyPr>
          <a:lstStyle>
            <a:lvl1pPr marL="0" indent="0" algn="ctr">
              <a:buNone/>
              <a:defRPr sz="1300" b="1">
                <a:solidFill>
                  <a:srgbClr val="1D2225"/>
                </a:solidFill>
                <a:latin typeface="Cambria" panose="02040503050406030204" pitchFamily="18" charset="0"/>
              </a:defRPr>
            </a:lvl1pPr>
          </a:lstStyle>
          <a:p>
            <a:pPr lvl="0"/>
            <a:r>
              <a:rPr lang="en-US"/>
              <a:t>Name</a:t>
            </a:r>
          </a:p>
        </p:txBody>
      </p:sp>
      <p:sp>
        <p:nvSpPr>
          <p:cNvPr id="55" name="Text Placeholder 29">
            <a:extLst>
              <a:ext uri="{FF2B5EF4-FFF2-40B4-BE49-F238E27FC236}">
                <a16:creationId xmlns:a16="http://schemas.microsoft.com/office/drawing/2014/main" id="{715CDEE4-7773-D045-A26D-9F0E4DDD562F}"/>
              </a:ext>
            </a:extLst>
          </p:cNvPr>
          <p:cNvSpPr>
            <a:spLocks noGrp="1"/>
          </p:cNvSpPr>
          <p:nvPr>
            <p:ph type="body" sz="quarter" idx="54" hasCustomPrompt="1"/>
          </p:nvPr>
        </p:nvSpPr>
        <p:spPr>
          <a:xfrm>
            <a:off x="2055994" y="5974094"/>
            <a:ext cx="1828799" cy="273853"/>
          </a:xfrm>
        </p:spPr>
        <p:txBody>
          <a:bodyPr>
            <a:normAutofit/>
          </a:bodyPr>
          <a:lstStyle>
            <a:lvl1pPr marL="0" indent="0" algn="ctr">
              <a:buNone/>
              <a:defRPr sz="1200" b="0">
                <a:solidFill>
                  <a:schemeClr val="tx1">
                    <a:lumMod val="65000"/>
                    <a:lumOff val="35000"/>
                  </a:schemeClr>
                </a:solidFill>
                <a:latin typeface="Cambria" panose="02040503050406030204" pitchFamily="18" charset="0"/>
              </a:defRPr>
            </a:lvl1pPr>
          </a:lstStyle>
          <a:p>
            <a:pPr lvl="0"/>
            <a:r>
              <a:rPr lang="en-US"/>
              <a:t>Title</a:t>
            </a:r>
          </a:p>
        </p:txBody>
      </p:sp>
      <p:sp>
        <p:nvSpPr>
          <p:cNvPr id="21" name="Picture Placeholder 9">
            <a:extLst>
              <a:ext uri="{FF2B5EF4-FFF2-40B4-BE49-F238E27FC236}">
                <a16:creationId xmlns:a16="http://schemas.microsoft.com/office/drawing/2014/main" id="{58633B92-D653-C64C-B444-164D937A229C}"/>
              </a:ext>
            </a:extLst>
          </p:cNvPr>
          <p:cNvSpPr>
            <a:spLocks noGrp="1"/>
          </p:cNvSpPr>
          <p:nvPr>
            <p:ph type="pic" sz="quarter" idx="55" hasCustomPrompt="1"/>
          </p:nvPr>
        </p:nvSpPr>
        <p:spPr>
          <a:xfrm>
            <a:off x="6583680" y="1503692"/>
            <a:ext cx="1828800" cy="1828800"/>
          </a:xfrm>
          <a:prstGeom prst="rect">
            <a:avLst/>
          </a:prstGeom>
          <a:pattFill prst="pct50">
            <a:fgClr>
              <a:schemeClr val="accent1"/>
            </a:fgClr>
            <a:bgClr>
              <a:schemeClr val="bg1"/>
            </a:bgClr>
          </a:pattFill>
          <a:ln>
            <a:noFill/>
          </a:ln>
        </p:spPr>
        <p:txBody>
          <a:bodyPr anchor="ctr">
            <a:normAutofit/>
          </a:bodyPr>
          <a:lstStyle>
            <a:lvl1pPr marL="0" indent="0" algn="ctr">
              <a:buNone/>
              <a:defRPr sz="1200"/>
            </a:lvl1pPr>
          </a:lstStyle>
          <a:p>
            <a:r>
              <a:rPr lang="en-US"/>
              <a:t>	</a:t>
            </a:r>
          </a:p>
        </p:txBody>
      </p:sp>
      <p:sp>
        <p:nvSpPr>
          <p:cNvPr id="22" name="Text Placeholder 29">
            <a:extLst>
              <a:ext uri="{FF2B5EF4-FFF2-40B4-BE49-F238E27FC236}">
                <a16:creationId xmlns:a16="http://schemas.microsoft.com/office/drawing/2014/main" id="{B2CCAC18-8CCE-A648-9D53-5ACAF3A50866}"/>
              </a:ext>
            </a:extLst>
          </p:cNvPr>
          <p:cNvSpPr>
            <a:spLocks noGrp="1"/>
          </p:cNvSpPr>
          <p:nvPr>
            <p:ph type="body" sz="quarter" idx="56" hasCustomPrompt="1"/>
          </p:nvPr>
        </p:nvSpPr>
        <p:spPr>
          <a:xfrm>
            <a:off x="6592998" y="3329610"/>
            <a:ext cx="1828799" cy="292388"/>
          </a:xfrm>
        </p:spPr>
        <p:txBody>
          <a:bodyPr>
            <a:normAutofit/>
          </a:bodyPr>
          <a:lstStyle>
            <a:lvl1pPr marL="0" indent="0" algn="ctr">
              <a:buNone/>
              <a:defRPr sz="1300" b="1">
                <a:solidFill>
                  <a:srgbClr val="1D2225"/>
                </a:solidFill>
                <a:latin typeface="Cambria" panose="02040503050406030204" pitchFamily="18" charset="0"/>
              </a:defRPr>
            </a:lvl1pPr>
          </a:lstStyle>
          <a:p>
            <a:pPr lvl="0"/>
            <a:r>
              <a:rPr lang="en-US"/>
              <a:t>Name</a:t>
            </a:r>
          </a:p>
        </p:txBody>
      </p:sp>
      <p:sp>
        <p:nvSpPr>
          <p:cNvPr id="23" name="Text Placeholder 29">
            <a:extLst>
              <a:ext uri="{FF2B5EF4-FFF2-40B4-BE49-F238E27FC236}">
                <a16:creationId xmlns:a16="http://schemas.microsoft.com/office/drawing/2014/main" id="{542CFAE9-D2F4-0948-81ED-8027DB2D1BB0}"/>
              </a:ext>
            </a:extLst>
          </p:cNvPr>
          <p:cNvSpPr>
            <a:spLocks noGrp="1"/>
          </p:cNvSpPr>
          <p:nvPr>
            <p:ph type="body" sz="quarter" idx="57" hasCustomPrompt="1"/>
          </p:nvPr>
        </p:nvSpPr>
        <p:spPr>
          <a:xfrm>
            <a:off x="6587848" y="3572303"/>
            <a:ext cx="1828799" cy="273853"/>
          </a:xfrm>
        </p:spPr>
        <p:txBody>
          <a:bodyPr>
            <a:normAutofit/>
          </a:bodyPr>
          <a:lstStyle>
            <a:lvl1pPr marL="0" indent="0" algn="ctr">
              <a:buNone/>
              <a:defRPr sz="1200" b="0">
                <a:solidFill>
                  <a:schemeClr val="tx1">
                    <a:lumMod val="65000"/>
                    <a:lumOff val="35000"/>
                  </a:schemeClr>
                </a:solidFill>
                <a:latin typeface="Cambria" panose="02040503050406030204" pitchFamily="18" charset="0"/>
              </a:defRPr>
            </a:lvl1pPr>
          </a:lstStyle>
          <a:p>
            <a:pPr lvl="0"/>
            <a:r>
              <a:rPr lang="en-US"/>
              <a:t>Title</a:t>
            </a:r>
          </a:p>
        </p:txBody>
      </p:sp>
    </p:spTree>
    <p:extLst>
      <p:ext uri="{BB962C8B-B14F-4D97-AF65-F5344CB8AC3E}">
        <p14:creationId xmlns:p14="http://schemas.microsoft.com/office/powerpoint/2010/main" val="3562452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531D42-3D44-5A46-B59B-B3245A2CE7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86F75D-77B9-3B4D-81CF-A24080A79438}"/>
              </a:ext>
            </a:extLst>
          </p:cNvPr>
          <p:cNvSpPr>
            <a:spLocks noGrp="1"/>
          </p:cNvSpPr>
          <p:nvPr>
            <p:ph type="body" idx="1"/>
          </p:nvPr>
        </p:nvSpPr>
        <p:spPr>
          <a:xfrm>
            <a:off x="838200" y="1845063"/>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 name="Group 16">
            <a:extLst>
              <a:ext uri="{FF2B5EF4-FFF2-40B4-BE49-F238E27FC236}">
                <a16:creationId xmlns:a16="http://schemas.microsoft.com/office/drawing/2014/main" id="{8F346E79-B88E-4B46-9180-845925BBA5BF}"/>
              </a:ext>
            </a:extLst>
          </p:cNvPr>
          <p:cNvGrpSpPr/>
          <p:nvPr userDrawn="1"/>
        </p:nvGrpSpPr>
        <p:grpSpPr>
          <a:xfrm flipH="1">
            <a:off x="-19871" y="-9939"/>
            <a:ext cx="12221810" cy="1094155"/>
            <a:chOff x="-16495" y="-18936"/>
            <a:chExt cx="12221810" cy="1094155"/>
          </a:xfrm>
        </p:grpSpPr>
        <p:sp>
          <p:nvSpPr>
            <p:cNvPr id="7" name="Rectangle 6">
              <a:extLst>
                <a:ext uri="{FF2B5EF4-FFF2-40B4-BE49-F238E27FC236}">
                  <a16:creationId xmlns:a16="http://schemas.microsoft.com/office/drawing/2014/main" id="{C41F2B20-68AB-EF4D-9414-6B1AF53246B8}"/>
                </a:ext>
              </a:extLst>
            </p:cNvPr>
            <p:cNvSpPr/>
            <p:nvPr userDrawn="1"/>
          </p:nvSpPr>
          <p:spPr>
            <a:xfrm>
              <a:off x="838199" y="-13447"/>
              <a:ext cx="11367115" cy="365125"/>
            </a:xfrm>
            <a:prstGeom prst="rect">
              <a:avLst/>
            </a:prstGeom>
            <a:solidFill>
              <a:srgbClr val="A32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F4AC911-DCA2-8845-833C-DF32E13544B1}"/>
                </a:ext>
              </a:extLst>
            </p:cNvPr>
            <p:cNvSpPr/>
            <p:nvPr userDrawn="1"/>
          </p:nvSpPr>
          <p:spPr>
            <a:xfrm>
              <a:off x="11363739" y="-13447"/>
              <a:ext cx="420624" cy="3651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C1E0C48-6627-854F-B638-5F3E85C93996}"/>
                </a:ext>
              </a:extLst>
            </p:cNvPr>
            <p:cNvSpPr/>
            <p:nvPr userDrawn="1"/>
          </p:nvSpPr>
          <p:spPr>
            <a:xfrm>
              <a:off x="11784691" y="-13447"/>
              <a:ext cx="420624" cy="36512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DD7FAE2-3B3D-A849-87FF-C0E029F90961}"/>
                </a:ext>
              </a:extLst>
            </p:cNvPr>
            <p:cNvSpPr/>
            <p:nvPr userDrawn="1"/>
          </p:nvSpPr>
          <p:spPr>
            <a:xfrm>
              <a:off x="-13267" y="-18935"/>
              <a:ext cx="429072" cy="365125"/>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BD25DEF-ACAA-0640-9B71-58562CDA9973}"/>
                </a:ext>
              </a:extLst>
            </p:cNvPr>
            <p:cNvSpPr/>
            <p:nvPr userDrawn="1"/>
          </p:nvSpPr>
          <p:spPr>
            <a:xfrm>
              <a:off x="404177" y="-17106"/>
              <a:ext cx="420624" cy="367564"/>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768B2C2-493A-4E47-BF2B-9186C70100C5}"/>
                </a:ext>
              </a:extLst>
            </p:cNvPr>
            <p:cNvSpPr/>
            <p:nvPr userDrawn="1"/>
          </p:nvSpPr>
          <p:spPr>
            <a:xfrm>
              <a:off x="821621" y="-18936"/>
              <a:ext cx="420624" cy="3651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1CC2C86-C6B7-A441-927B-8BE0F01244D3}"/>
                </a:ext>
              </a:extLst>
            </p:cNvPr>
            <p:cNvSpPr/>
            <p:nvPr userDrawn="1"/>
          </p:nvSpPr>
          <p:spPr>
            <a:xfrm>
              <a:off x="-16495" y="346190"/>
              <a:ext cx="563629" cy="367564"/>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EE3DC7F-E663-B94D-AB89-307EB076948D}"/>
                </a:ext>
              </a:extLst>
            </p:cNvPr>
            <p:cNvSpPr/>
            <p:nvPr userDrawn="1"/>
          </p:nvSpPr>
          <p:spPr>
            <a:xfrm>
              <a:off x="-16495" y="710094"/>
              <a:ext cx="420624" cy="36512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B771B27-8D96-6C4E-95C6-2FC97C5543E8}"/>
                </a:ext>
              </a:extLst>
            </p:cNvPr>
            <p:cNvSpPr/>
            <p:nvPr userDrawn="1"/>
          </p:nvSpPr>
          <p:spPr>
            <a:xfrm>
              <a:off x="408647" y="346190"/>
              <a:ext cx="420624" cy="3675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D8CDDBCA-B523-7A4A-BC95-A23F718BD86A}"/>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000488" y="6257385"/>
            <a:ext cx="1353312" cy="457300"/>
          </a:xfrm>
          <a:prstGeom prst="rect">
            <a:avLst/>
          </a:prstGeom>
        </p:spPr>
      </p:pic>
      <p:grpSp>
        <p:nvGrpSpPr>
          <p:cNvPr id="19" name="Group 18">
            <a:extLst>
              <a:ext uri="{FF2B5EF4-FFF2-40B4-BE49-F238E27FC236}">
                <a16:creationId xmlns:a16="http://schemas.microsoft.com/office/drawing/2014/main" id="{6EE30FA6-3A72-524D-A6B5-7EDB78ED9A89}"/>
              </a:ext>
            </a:extLst>
          </p:cNvPr>
          <p:cNvGrpSpPr/>
          <p:nvPr userDrawn="1"/>
        </p:nvGrpSpPr>
        <p:grpSpPr>
          <a:xfrm rot="16200000">
            <a:off x="-102162" y="5691492"/>
            <a:ext cx="1258740" cy="1094155"/>
            <a:chOff x="-16495" y="-18936"/>
            <a:chExt cx="1258740" cy="1094155"/>
          </a:xfrm>
        </p:grpSpPr>
        <p:sp>
          <p:nvSpPr>
            <p:cNvPr id="23" name="Rectangle 22">
              <a:extLst>
                <a:ext uri="{FF2B5EF4-FFF2-40B4-BE49-F238E27FC236}">
                  <a16:creationId xmlns:a16="http://schemas.microsoft.com/office/drawing/2014/main" id="{8ACC68B7-725B-3F42-B1E5-98856A20B411}"/>
                </a:ext>
              </a:extLst>
            </p:cNvPr>
            <p:cNvSpPr/>
            <p:nvPr userDrawn="1"/>
          </p:nvSpPr>
          <p:spPr>
            <a:xfrm>
              <a:off x="-16495" y="-18934"/>
              <a:ext cx="432300" cy="365125"/>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FD0BCE8-63B2-664E-8EEA-8B10E5A8F42E}"/>
                </a:ext>
              </a:extLst>
            </p:cNvPr>
            <p:cNvSpPr/>
            <p:nvPr userDrawn="1"/>
          </p:nvSpPr>
          <p:spPr>
            <a:xfrm>
              <a:off x="404177" y="-17106"/>
              <a:ext cx="420624" cy="365125"/>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C11EFF2-785C-0D42-A830-C731D95FE298}"/>
                </a:ext>
              </a:extLst>
            </p:cNvPr>
            <p:cNvSpPr/>
            <p:nvPr userDrawn="1"/>
          </p:nvSpPr>
          <p:spPr>
            <a:xfrm>
              <a:off x="821621" y="-18936"/>
              <a:ext cx="420624" cy="3651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8DA3F68-7DDA-5947-BA2D-901B7FC52BEC}"/>
                </a:ext>
              </a:extLst>
            </p:cNvPr>
            <p:cNvSpPr/>
            <p:nvPr userDrawn="1"/>
          </p:nvSpPr>
          <p:spPr>
            <a:xfrm>
              <a:off x="-16495" y="348628"/>
              <a:ext cx="420624" cy="365125"/>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C807A1D-96C1-EA43-BD95-456C1AB7C750}"/>
                </a:ext>
              </a:extLst>
            </p:cNvPr>
            <p:cNvSpPr/>
            <p:nvPr userDrawn="1"/>
          </p:nvSpPr>
          <p:spPr>
            <a:xfrm>
              <a:off x="-16495" y="710094"/>
              <a:ext cx="420624" cy="36512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A9441CD-F6BD-4648-8D0F-571B4D0B9DC7}"/>
                </a:ext>
              </a:extLst>
            </p:cNvPr>
            <p:cNvSpPr/>
            <p:nvPr userDrawn="1"/>
          </p:nvSpPr>
          <p:spPr>
            <a:xfrm>
              <a:off x="408647" y="351678"/>
              <a:ext cx="420624" cy="36512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50899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64" r:id="rId4"/>
    <p:sldLayoutId id="2147483665" r:id="rId5"/>
    <p:sldLayoutId id="2147483663" r:id="rId6"/>
    <p:sldLayoutId id="2147483666" r:id="rId7"/>
    <p:sldLayoutId id="2147483667" r:id="rId8"/>
    <p:sldLayoutId id="2147483668" r:id="rId9"/>
    <p:sldLayoutId id="2147483671"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bakersfieldcollege.edu/covid19/visitors" TargetMode="Externa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docs.google.com/spreadsheets/d/1zSFUNZwPDcDAdyZ-n_QxhhX4UHR_cdyi/edit#gid=411686388"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mailto:covidnotifications@bakersfieldcollege.edu"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mailto:studentlife@bakersfieldcollege.edu" TargetMode="External"/><Relationship Id="rId2" Type="http://schemas.openxmlformats.org/officeDocument/2006/relationships/hyperlink" Target="mailto:nicky.damania@bakersfieldcollege.edu" TargetMode="Externa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1A455-844B-49F7-992D-F152B8F5B5CD}"/>
              </a:ext>
            </a:extLst>
          </p:cNvPr>
          <p:cNvSpPr>
            <a:spLocks noGrp="1"/>
          </p:cNvSpPr>
          <p:nvPr>
            <p:ph type="ctrTitle"/>
          </p:nvPr>
        </p:nvSpPr>
        <p:spPr>
          <a:xfrm>
            <a:off x="847164" y="386420"/>
            <a:ext cx="10497671" cy="4597981"/>
          </a:xfrm>
        </p:spPr>
        <p:txBody>
          <a:bodyPr vert="horz" lIns="91440" tIns="45720" rIns="91440" bIns="45720" rtlCol="0" anchor="ctr">
            <a:normAutofit/>
          </a:bodyPr>
          <a:lstStyle/>
          <a:p>
            <a:r>
              <a:rPr lang="en-US" sz="6000" b="1">
                <a:latin typeface="Arial Black"/>
                <a:cs typeface="Arial"/>
              </a:rPr>
              <a:t>COVID-19 Update: </a:t>
            </a:r>
            <a:r>
              <a:rPr lang="en-US" b="1"/>
              <a:t/>
            </a:r>
            <a:br>
              <a:rPr lang="en-US" b="1"/>
            </a:br>
            <a:r>
              <a:rPr lang="en-US" sz="6000" b="1">
                <a:latin typeface="Arial Black"/>
                <a:cs typeface="Arial"/>
              </a:rPr>
              <a:t>Spring 2022</a:t>
            </a:r>
            <a:br>
              <a:rPr lang="en-US" sz="6000" b="1">
                <a:latin typeface="Arial Black"/>
                <a:cs typeface="Arial"/>
              </a:rPr>
            </a:br>
            <a:r>
              <a:rPr lang="en-US" sz="6000" b="1">
                <a:latin typeface="Arial Black"/>
                <a:cs typeface="Arial"/>
              </a:rPr>
              <a:t>College Council</a:t>
            </a:r>
            <a:endParaRPr lang="en-US" sz="6000"/>
          </a:p>
        </p:txBody>
      </p:sp>
      <p:sp>
        <p:nvSpPr>
          <p:cNvPr id="4" name="Google Shape;106;p1">
            <a:extLst>
              <a:ext uri="{FF2B5EF4-FFF2-40B4-BE49-F238E27FC236}">
                <a16:creationId xmlns:a16="http://schemas.microsoft.com/office/drawing/2014/main" id="{BED9D396-C41B-4481-96D7-4E242761CFB5}"/>
              </a:ext>
            </a:extLst>
          </p:cNvPr>
          <p:cNvSpPr txBox="1">
            <a:spLocks/>
          </p:cNvSpPr>
          <p:nvPr/>
        </p:nvSpPr>
        <p:spPr>
          <a:xfrm>
            <a:off x="1116676" y="5375093"/>
            <a:ext cx="7868031" cy="2222590"/>
          </a:xfrm>
          <a:prstGeom prst="rect">
            <a:avLst/>
          </a:prstGeom>
        </p:spPr>
        <p:txBody>
          <a:bodyPr spcFirstLastPara="1" vert="horz"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SzPct val="142857"/>
              <a:buNone/>
            </a:pPr>
            <a:r>
              <a:rPr lang="en-US" sz="1700"/>
              <a:t>Presented by</a:t>
            </a:r>
          </a:p>
          <a:p>
            <a:pPr indent="0">
              <a:buSzPct val="142857"/>
              <a:buNone/>
            </a:pPr>
            <a:r>
              <a:rPr lang="en-US" sz="1700"/>
              <a:t>BC COVID Response Team</a:t>
            </a:r>
            <a:endParaRPr lang="en-US" sz="1700">
              <a:cs typeface="Calibri"/>
            </a:endParaRPr>
          </a:p>
          <a:p>
            <a:pPr indent="0">
              <a:buNone/>
            </a:pPr>
            <a:r>
              <a:rPr lang="en-US" sz="1700"/>
              <a:t>Friday, January 28, 2022</a:t>
            </a:r>
            <a:endParaRPr lang="en-US"/>
          </a:p>
        </p:txBody>
      </p:sp>
    </p:spTree>
    <p:extLst>
      <p:ext uri="{BB962C8B-B14F-4D97-AF65-F5344CB8AC3E}">
        <p14:creationId xmlns:p14="http://schemas.microsoft.com/office/powerpoint/2010/main" val="1700542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72"/>
        <p:cNvGrpSpPr/>
        <p:nvPr/>
      </p:nvGrpSpPr>
      <p:grpSpPr>
        <a:xfrm>
          <a:off x="0" y="0"/>
          <a:ext cx="0" cy="0"/>
          <a:chOff x="0" y="0"/>
          <a:chExt cx="0" cy="0"/>
        </a:xfrm>
      </p:grpSpPr>
      <p:sp useBgFill="1">
        <p:nvSpPr>
          <p:cNvPr id="777" name="Rectangle 74">
            <a:extLst>
              <a:ext uri="{FF2B5EF4-FFF2-40B4-BE49-F238E27FC236}">
                <a16:creationId xmlns:a16="http://schemas.microsoft.com/office/drawing/2014/main" id="{F821940F-7A1D-4ACC-85B4-A932898A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Freeform: Shape 76">
            <a:extLst>
              <a:ext uri="{FF2B5EF4-FFF2-40B4-BE49-F238E27FC236}">
                <a16:creationId xmlns:a16="http://schemas.microsoft.com/office/drawing/2014/main" id="{16674508-81D3-48CF-96BF-7FC60EAA57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4" name="Google Shape;774;p23"/>
          <p:cNvSpPr txBox="1">
            <a:spLocks noGrp="1"/>
          </p:cNvSpPr>
          <p:nvPr>
            <p:ph type="subTitle" idx="1"/>
          </p:nvPr>
        </p:nvSpPr>
        <p:spPr>
          <a:xfrm>
            <a:off x="547392" y="335902"/>
            <a:ext cx="5726177" cy="3743857"/>
          </a:xfrm>
          <a:prstGeom prst="rect">
            <a:avLst/>
          </a:prstGeom>
        </p:spPr>
        <p:txBody>
          <a:bodyPr spcFirstLastPara="1" vert="horz" lIns="91440" tIns="45720" rIns="91440" bIns="45720" rtlCol="0" anchor="t" anchorCtr="0">
            <a:noAutofit/>
          </a:bodyPr>
          <a:lstStyle/>
          <a:p>
            <a:pPr algn="l"/>
            <a:r>
              <a:rPr lang="en-US" sz="1400">
                <a:solidFill>
                  <a:schemeClr val="tx1"/>
                </a:solidFill>
                <a:latin typeface="Arial" panose="020B0604020202020204" pitchFamily="34" charset="0"/>
              </a:rPr>
              <a:t>To display your Campus Pass, from the Campus screen, tap the “Your Campus Pass” icon.</a:t>
            </a:r>
            <a:endParaRPr lang="en-US" sz="1400"/>
          </a:p>
          <a:p>
            <a:pPr marL="457200" lvl="0" indent="-228600" algn="l">
              <a:spcBef>
                <a:spcPts val="1000"/>
              </a:spcBef>
              <a:spcAft>
                <a:spcPts val="0"/>
              </a:spcAft>
              <a:buSzPct val="108108"/>
              <a:buFont typeface="Arial" panose="020B0604020202020204" pitchFamily="34" charset="0"/>
              <a:buChar char="•"/>
            </a:pPr>
            <a:r>
              <a:rPr lang="en-US" sz="1400" b="1">
                <a:solidFill>
                  <a:srgbClr val="00B050"/>
                </a:solidFill>
                <a:latin typeface="Arial" panose="020B0604020202020204" pitchFamily="34" charset="0"/>
              </a:rPr>
              <a:t>Green Campus Pass: </a:t>
            </a:r>
            <a:r>
              <a:rPr lang="en-US" sz="1400">
                <a:solidFill>
                  <a:schemeClr val="tx1"/>
                </a:solidFill>
                <a:latin typeface="Arial" panose="020B0604020202020204" pitchFamily="34" charset="0"/>
              </a:rPr>
              <a:t>If you do not have any COVID-related symptoms, you will receive a green Campus Pass. A green Campus Pass allows you to engage in-person on campus (attend classes in person, utilize labs, etc.).</a:t>
            </a:r>
          </a:p>
          <a:p>
            <a:pPr marL="457200" lvl="0" indent="-228600" algn="l">
              <a:spcBef>
                <a:spcPts val="1000"/>
              </a:spcBef>
              <a:spcAft>
                <a:spcPts val="0"/>
              </a:spcAft>
              <a:buSzPct val="108108"/>
              <a:buFont typeface="Arial" panose="020B0604020202020204" pitchFamily="34" charset="0"/>
              <a:buChar char="•"/>
            </a:pPr>
            <a:r>
              <a:rPr lang="en-US" sz="1400" b="1">
                <a:solidFill>
                  <a:srgbClr val="FF0000"/>
                </a:solidFill>
                <a:latin typeface="Arial" panose="020B0604020202020204" pitchFamily="34" charset="0"/>
              </a:rPr>
              <a:t>Red Campus Pass:</a:t>
            </a:r>
            <a:r>
              <a:rPr lang="en-US" sz="1400" b="1">
                <a:solidFill>
                  <a:schemeClr val="tx1"/>
                </a:solidFill>
                <a:latin typeface="Arial" panose="020B0604020202020204" pitchFamily="34" charset="0"/>
              </a:rPr>
              <a:t> </a:t>
            </a:r>
            <a:r>
              <a:rPr lang="en-US" sz="1400">
                <a:solidFill>
                  <a:schemeClr val="tx1"/>
                </a:solidFill>
                <a:latin typeface="Arial" panose="020B0604020202020204" pitchFamily="34" charset="0"/>
              </a:rPr>
              <a:t>If you identify any COVID-related symptoms you will receive a red Campus Pass. In this case, you must stay home. A red pass will initiate a call from the BC COVID Response Team. The Team works with you to clear you or determine next steps.</a:t>
            </a:r>
          </a:p>
        </p:txBody>
      </p:sp>
      <p:pic>
        <p:nvPicPr>
          <p:cNvPr id="12" name="Picture 11">
            <a:extLst>
              <a:ext uri="{FF2B5EF4-FFF2-40B4-BE49-F238E27FC236}">
                <a16:creationId xmlns:a16="http://schemas.microsoft.com/office/drawing/2014/main" id="{E2735456-14D9-49C9-A802-F0978F6E47E9}"/>
              </a:ext>
            </a:extLst>
          </p:cNvPr>
          <p:cNvPicPr>
            <a:picLocks noChangeAspect="1"/>
          </p:cNvPicPr>
          <p:nvPr/>
        </p:nvPicPr>
        <p:blipFill rotWithShape="1">
          <a:blip r:embed="rId3"/>
          <a:srcRect t="5486"/>
          <a:stretch/>
        </p:blipFill>
        <p:spPr>
          <a:xfrm>
            <a:off x="7916901" y="717012"/>
            <a:ext cx="2665068" cy="5446191"/>
          </a:xfrm>
          <a:prstGeom prst="rect">
            <a:avLst/>
          </a:prstGeom>
        </p:spPr>
      </p:pic>
      <p:sp>
        <p:nvSpPr>
          <p:cNvPr id="16" name="Google Shape;776;p23">
            <a:extLst>
              <a:ext uri="{FF2B5EF4-FFF2-40B4-BE49-F238E27FC236}">
                <a16:creationId xmlns:a16="http://schemas.microsoft.com/office/drawing/2014/main" id="{931E8C26-201F-4EE8-8DF5-3BE7A1B762BD}"/>
              </a:ext>
            </a:extLst>
          </p:cNvPr>
          <p:cNvSpPr/>
          <p:nvPr/>
        </p:nvSpPr>
        <p:spPr>
          <a:xfrm>
            <a:off x="9202086" y="2740035"/>
            <a:ext cx="1379883" cy="984738"/>
          </a:xfrm>
          <a:prstGeom prst="ellipse">
            <a:avLst/>
          </a:prstGeom>
          <a:noFill/>
          <a:ln w="38100" cap="flat" cmpd="sng">
            <a:solidFill>
              <a:srgbClr val="362F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grpSp>
        <p:nvGrpSpPr>
          <p:cNvPr id="6" name="Group 5">
            <a:extLst>
              <a:ext uri="{FF2B5EF4-FFF2-40B4-BE49-F238E27FC236}">
                <a16:creationId xmlns:a16="http://schemas.microsoft.com/office/drawing/2014/main" id="{C988D925-2A7B-433F-B2DF-E6C9EC062B5F}"/>
              </a:ext>
            </a:extLst>
          </p:cNvPr>
          <p:cNvGrpSpPr/>
          <p:nvPr/>
        </p:nvGrpSpPr>
        <p:grpSpPr>
          <a:xfrm>
            <a:off x="3833526" y="4076521"/>
            <a:ext cx="1111584" cy="2204119"/>
            <a:chOff x="6573097" y="2325735"/>
            <a:chExt cx="1955226" cy="3900476"/>
          </a:xfrm>
        </p:grpSpPr>
        <p:pic>
          <p:nvPicPr>
            <p:cNvPr id="14" name="Google Shape;785;p24">
              <a:extLst>
                <a:ext uri="{FF2B5EF4-FFF2-40B4-BE49-F238E27FC236}">
                  <a16:creationId xmlns:a16="http://schemas.microsoft.com/office/drawing/2014/main" id="{2335547C-7EAE-4BD9-9B93-56A2F32C4BD8}"/>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573097" y="2325735"/>
              <a:ext cx="1955226" cy="3900476"/>
            </a:xfrm>
            <a:prstGeom prst="rect">
              <a:avLst/>
            </a:prstGeom>
            <a:noFill/>
            <a:ln>
              <a:noFill/>
            </a:ln>
          </p:spPr>
        </p:pic>
        <p:pic>
          <p:nvPicPr>
            <p:cNvPr id="15" name="Google Shape;789;p24" descr="82B7948B-4A00-4929-98F5-64C261BDBB6A">
              <a:extLst>
                <a:ext uri="{FF2B5EF4-FFF2-40B4-BE49-F238E27FC236}">
                  <a16:creationId xmlns:a16="http://schemas.microsoft.com/office/drawing/2014/main" id="{2272A40E-EAC9-4CE7-98B4-F485EDB15735}"/>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l="3275" t="4799" r="2541" b="3372"/>
            <a:stretch/>
          </p:blipFill>
          <p:spPr>
            <a:xfrm>
              <a:off x="6753238" y="2638817"/>
              <a:ext cx="1600475" cy="3385465"/>
            </a:xfrm>
            <a:prstGeom prst="rect">
              <a:avLst/>
            </a:prstGeom>
            <a:noFill/>
            <a:ln>
              <a:noFill/>
            </a:ln>
          </p:spPr>
        </p:pic>
      </p:grpSp>
      <p:grpSp>
        <p:nvGrpSpPr>
          <p:cNvPr id="7" name="Group 6">
            <a:extLst>
              <a:ext uri="{FF2B5EF4-FFF2-40B4-BE49-F238E27FC236}">
                <a16:creationId xmlns:a16="http://schemas.microsoft.com/office/drawing/2014/main" id="{7B0FC5BC-116E-4C96-AA2E-4B2E76676C59}"/>
              </a:ext>
            </a:extLst>
          </p:cNvPr>
          <p:cNvGrpSpPr/>
          <p:nvPr/>
        </p:nvGrpSpPr>
        <p:grpSpPr>
          <a:xfrm>
            <a:off x="1725602" y="4031163"/>
            <a:ext cx="1102512" cy="2204119"/>
            <a:chOff x="3122602" y="2325735"/>
            <a:chExt cx="1955226" cy="3900476"/>
          </a:xfrm>
        </p:grpSpPr>
        <p:pic>
          <p:nvPicPr>
            <p:cNvPr id="18" name="Google Shape;784;p24">
              <a:extLst>
                <a:ext uri="{FF2B5EF4-FFF2-40B4-BE49-F238E27FC236}">
                  <a16:creationId xmlns:a16="http://schemas.microsoft.com/office/drawing/2014/main" id="{D4B1E314-C8B6-4ABF-BCA3-22F6A2498D50}"/>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122602" y="2325735"/>
              <a:ext cx="1955226" cy="3900476"/>
            </a:xfrm>
            <a:prstGeom prst="rect">
              <a:avLst/>
            </a:prstGeom>
            <a:noFill/>
            <a:ln>
              <a:noFill/>
            </a:ln>
          </p:spPr>
        </p:pic>
        <p:pic>
          <p:nvPicPr>
            <p:cNvPr id="19" name="Google Shape;790;p24" descr="90067655-1C1C-47E3-8587-C677279A349D">
              <a:extLst>
                <a:ext uri="{FF2B5EF4-FFF2-40B4-BE49-F238E27FC236}">
                  <a16:creationId xmlns:a16="http://schemas.microsoft.com/office/drawing/2014/main" id="{37FED53D-D5AF-4475-B3EE-2592C29F16D1}"/>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l="4442" t="5849" r="4713" b="3315"/>
            <a:stretch/>
          </p:blipFill>
          <p:spPr>
            <a:xfrm>
              <a:off x="3301445" y="2668101"/>
              <a:ext cx="1604151" cy="3356181"/>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800" name="Google Shape;800;p25"/>
          <p:cNvSpPr txBox="1">
            <a:spLocks noGrp="1"/>
          </p:cNvSpPr>
          <p:nvPr>
            <p:ph type="ctrTitle"/>
          </p:nvPr>
        </p:nvSpPr>
        <p:spPr>
          <a:xfrm>
            <a:off x="304800" y="386420"/>
            <a:ext cx="11245189" cy="985180"/>
          </a:xfrm>
          <a:noFill/>
          <a:ln>
            <a:noFill/>
          </a:ln>
        </p:spPr>
        <p:txBody>
          <a:bodyPr spcFirstLastPara="1" wrap="square" lIns="91425" tIns="45700" rIns="91425" bIns="45700" anchor="ctr" anchorCtr="0">
            <a:noAutofit/>
          </a:bodyPr>
          <a:lstStyle/>
          <a:p>
            <a:pPr lvl="0"/>
            <a:r>
              <a:rPr lang="en-US"/>
              <a:t/>
            </a:r>
            <a:br>
              <a:rPr lang="en-US"/>
            </a:br>
            <a:r>
              <a:rPr lang="en-US">
                <a:ea typeface="Cambria"/>
              </a:rPr>
              <a:t>Scanning QR Codes Around Campus</a:t>
            </a:r>
          </a:p>
        </p:txBody>
      </p:sp>
      <p:sp>
        <p:nvSpPr>
          <p:cNvPr id="802" name="Google Shape;802;p25"/>
          <p:cNvSpPr txBox="1">
            <a:spLocks noGrp="1"/>
          </p:cNvSpPr>
          <p:nvPr>
            <p:ph type="sldNum" idx="4294967295"/>
          </p:nvPr>
        </p:nvSpPr>
        <p:spPr>
          <a:xfrm>
            <a:off x="11561763" y="6356350"/>
            <a:ext cx="630237"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50"/>
              <a:buNone/>
            </a:pPr>
            <a:fld id="{00000000-1234-1234-1234-123412341234}" type="slidenum">
              <a:rPr lang="en-US"/>
              <a:t>11</a:t>
            </a:fld>
            <a:endParaRPr/>
          </a:p>
        </p:txBody>
      </p:sp>
      <p:grpSp>
        <p:nvGrpSpPr>
          <p:cNvPr id="26" name="Group 25">
            <a:extLst>
              <a:ext uri="{FF2B5EF4-FFF2-40B4-BE49-F238E27FC236}">
                <a16:creationId xmlns:a16="http://schemas.microsoft.com/office/drawing/2014/main" id="{1F5086B3-D680-4025-87AD-5839BFFABEFE}"/>
              </a:ext>
            </a:extLst>
          </p:cNvPr>
          <p:cNvGrpSpPr/>
          <p:nvPr/>
        </p:nvGrpSpPr>
        <p:grpSpPr>
          <a:xfrm>
            <a:off x="1363510" y="2110472"/>
            <a:ext cx="9464977" cy="2637056"/>
            <a:chOff x="1002856" y="2082909"/>
            <a:chExt cx="9464977" cy="2637056"/>
          </a:xfrm>
        </p:grpSpPr>
        <p:sp>
          <p:nvSpPr>
            <p:cNvPr id="805" name="Google Shape;805;p25"/>
            <p:cNvSpPr/>
            <p:nvPr/>
          </p:nvSpPr>
          <p:spPr>
            <a:xfrm>
              <a:off x="1404326" y="2082909"/>
              <a:ext cx="1255880" cy="1255880"/>
            </a:xfrm>
            <a:prstGeom prst="ellipse">
              <a:avLst/>
            </a:prstGeom>
            <a:solidFill>
              <a:srgbClr val="CCCC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6" name="Google Shape;806;p25"/>
            <p:cNvSpPr/>
            <p:nvPr/>
          </p:nvSpPr>
          <p:spPr>
            <a:xfrm>
              <a:off x="1671973" y="2350555"/>
              <a:ext cx="720587" cy="720587"/>
            </a:xfrm>
            <a:prstGeom prst="rect">
              <a:avLst/>
            </a:prstGeom>
            <a:blipFill rotWithShape="1">
              <a:blip r:embed="rId3" cstate="screen">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7" name="Google Shape;807;p25"/>
            <p:cNvSpPr/>
            <p:nvPr/>
          </p:nvSpPr>
          <p:spPr>
            <a:xfrm>
              <a:off x="1002856" y="3729965"/>
              <a:ext cx="2058821" cy="99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8" name="Google Shape;808;p25"/>
            <p:cNvSpPr txBox="1"/>
            <p:nvPr/>
          </p:nvSpPr>
          <p:spPr>
            <a:xfrm>
              <a:off x="1002856" y="3729965"/>
              <a:ext cx="2058821" cy="99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400"/>
                <a:buFont typeface="Avenir"/>
                <a:buNone/>
              </a:pPr>
              <a:r>
                <a:rPr lang="en-US" sz="1400" b="0" i="0" u="none" strike="noStrike" cap="none">
                  <a:solidFill>
                    <a:schemeClr val="dk1"/>
                  </a:solidFill>
                  <a:latin typeface="Avenir"/>
                  <a:ea typeface="Avenir"/>
                  <a:cs typeface="Avenir"/>
                  <a:sym typeface="Avenir"/>
                </a:rPr>
                <a:t>Open the KCCD Campus Pass App</a:t>
              </a:r>
              <a:endParaRPr sz="1400" b="0" i="0" u="none" strike="noStrike" cap="none">
                <a:solidFill>
                  <a:srgbClr val="000000"/>
                </a:solidFill>
                <a:latin typeface="Arial"/>
                <a:ea typeface="Arial"/>
                <a:cs typeface="Arial"/>
                <a:sym typeface="Arial"/>
              </a:endParaRPr>
            </a:p>
          </p:txBody>
        </p:sp>
        <p:sp>
          <p:nvSpPr>
            <p:cNvPr id="809" name="Google Shape;809;p25"/>
            <p:cNvSpPr/>
            <p:nvPr/>
          </p:nvSpPr>
          <p:spPr>
            <a:xfrm>
              <a:off x="3897847" y="2082909"/>
              <a:ext cx="1255880" cy="1255880"/>
            </a:xfrm>
            <a:prstGeom prst="ellipse">
              <a:avLst/>
            </a:prstGeom>
            <a:solidFill>
              <a:srgbClr val="CCCC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0" name="Google Shape;810;p25"/>
            <p:cNvSpPr/>
            <p:nvPr/>
          </p:nvSpPr>
          <p:spPr>
            <a:xfrm>
              <a:off x="4165493" y="2350555"/>
              <a:ext cx="720587" cy="720587"/>
            </a:xfrm>
            <a:prstGeom prst="rect">
              <a:avLst/>
            </a:prstGeom>
            <a:blipFill rotWithShape="1">
              <a:blip r:embed="rId4" cstate="screen">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1" name="Google Shape;811;p25"/>
            <p:cNvSpPr/>
            <p:nvPr/>
          </p:nvSpPr>
          <p:spPr>
            <a:xfrm>
              <a:off x="3421971" y="3729965"/>
              <a:ext cx="2207632" cy="99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2" name="Google Shape;812;p25"/>
            <p:cNvSpPr txBox="1"/>
            <p:nvPr/>
          </p:nvSpPr>
          <p:spPr>
            <a:xfrm>
              <a:off x="3421971" y="3729965"/>
              <a:ext cx="2207632" cy="99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400"/>
                <a:buFont typeface="Avenir"/>
                <a:buNone/>
              </a:pPr>
              <a:r>
                <a:rPr lang="en-US" sz="1400" b="0" i="0" u="none" strike="noStrike" cap="none">
                  <a:solidFill>
                    <a:schemeClr val="dk1"/>
                  </a:solidFill>
                  <a:latin typeface="Avenir"/>
                  <a:ea typeface="Avenir"/>
                  <a:cs typeface="Avenir"/>
                  <a:sym typeface="Avenir"/>
                </a:rPr>
                <a:t>Tap the QR icon in the upper left-hand corner, and your camera will open </a:t>
              </a:r>
              <a:endParaRPr/>
            </a:p>
            <a:p>
              <a:pPr marL="0" marR="0" lvl="0" indent="0" algn="ctr" rtl="0">
                <a:lnSpc>
                  <a:spcPct val="100000"/>
                </a:lnSpc>
                <a:spcBef>
                  <a:spcPts val="0"/>
                </a:spcBef>
                <a:spcAft>
                  <a:spcPts val="0"/>
                </a:spcAft>
                <a:buClr>
                  <a:schemeClr val="dk1"/>
                </a:buClr>
                <a:buSzPts val="1400"/>
                <a:buFont typeface="Avenir"/>
                <a:buNone/>
              </a:pPr>
              <a:r>
                <a:rPr lang="en-US" sz="1100" b="0" i="1" u="none" strike="noStrike" cap="none">
                  <a:solidFill>
                    <a:schemeClr val="dk1"/>
                  </a:solidFill>
                  <a:latin typeface="Avenir"/>
                  <a:ea typeface="Avenir"/>
                  <a:cs typeface="Avenir"/>
                  <a:sym typeface="Avenir"/>
                </a:rPr>
                <a:t>(You may need to give permission when prompted by your phone).</a:t>
              </a:r>
              <a:endParaRPr sz="1400" b="0" i="1" u="none" strike="noStrike" cap="none">
                <a:solidFill>
                  <a:schemeClr val="dk1"/>
                </a:solidFill>
                <a:latin typeface="Avenir"/>
                <a:ea typeface="Avenir"/>
                <a:cs typeface="Avenir"/>
                <a:sym typeface="Avenir"/>
              </a:endParaRPr>
            </a:p>
          </p:txBody>
        </p:sp>
        <p:sp>
          <p:nvSpPr>
            <p:cNvPr id="813" name="Google Shape;813;p25"/>
            <p:cNvSpPr/>
            <p:nvPr/>
          </p:nvSpPr>
          <p:spPr>
            <a:xfrm>
              <a:off x="6391367" y="2082909"/>
              <a:ext cx="1255880" cy="1255880"/>
            </a:xfrm>
            <a:prstGeom prst="ellipse">
              <a:avLst/>
            </a:prstGeom>
            <a:solidFill>
              <a:srgbClr val="CCCC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4" name="Google Shape;814;p25"/>
            <p:cNvSpPr/>
            <p:nvPr/>
          </p:nvSpPr>
          <p:spPr>
            <a:xfrm>
              <a:off x="6659014" y="2350555"/>
              <a:ext cx="720587" cy="720587"/>
            </a:xfrm>
            <a:prstGeom prst="rect">
              <a:avLst/>
            </a:prstGeom>
            <a:blipFill rotWithShape="1">
              <a:blip r:embed="rId5" cstate="screen">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5" name="Google Shape;815;p25"/>
            <p:cNvSpPr/>
            <p:nvPr/>
          </p:nvSpPr>
          <p:spPr>
            <a:xfrm>
              <a:off x="5989897" y="3729965"/>
              <a:ext cx="2058821" cy="99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6" name="Google Shape;816;p25"/>
            <p:cNvSpPr txBox="1"/>
            <p:nvPr/>
          </p:nvSpPr>
          <p:spPr>
            <a:xfrm>
              <a:off x="5989897" y="3729965"/>
              <a:ext cx="2058821" cy="99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400"/>
                <a:buFont typeface="Avenir"/>
                <a:buNone/>
              </a:pPr>
              <a:r>
                <a:rPr lang="en-US" sz="1400" b="0" i="0" u="none" strike="noStrike" cap="none">
                  <a:solidFill>
                    <a:schemeClr val="dk1"/>
                  </a:solidFill>
                  <a:latin typeface="Avenir"/>
                  <a:ea typeface="Avenir"/>
                  <a:cs typeface="Avenir"/>
                  <a:sym typeface="Avenir"/>
                </a:rPr>
                <a:t>Point it at the QR code and it will automatically take scan the code.</a:t>
              </a:r>
              <a:endParaRPr sz="1400" b="0" i="0" u="none" strike="noStrike" cap="none">
                <a:solidFill>
                  <a:srgbClr val="000000"/>
                </a:solidFill>
                <a:latin typeface="Arial"/>
                <a:ea typeface="Arial"/>
                <a:cs typeface="Arial"/>
                <a:sym typeface="Arial"/>
              </a:endParaRPr>
            </a:p>
          </p:txBody>
        </p:sp>
        <p:sp>
          <p:nvSpPr>
            <p:cNvPr id="817" name="Google Shape;817;p25"/>
            <p:cNvSpPr/>
            <p:nvPr/>
          </p:nvSpPr>
          <p:spPr>
            <a:xfrm>
              <a:off x="8810482" y="2082909"/>
              <a:ext cx="1255880" cy="1255880"/>
            </a:xfrm>
            <a:prstGeom prst="ellipse">
              <a:avLst/>
            </a:prstGeom>
            <a:solidFill>
              <a:srgbClr val="CCCC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8" name="Google Shape;818;p25"/>
            <p:cNvSpPr/>
            <p:nvPr/>
          </p:nvSpPr>
          <p:spPr>
            <a:xfrm>
              <a:off x="9078129" y="2350555"/>
              <a:ext cx="720587" cy="720587"/>
            </a:xfrm>
            <a:prstGeom prst="rect">
              <a:avLst/>
            </a:prstGeom>
            <a:blipFill rotWithShape="1">
              <a:blip r:embed="rId6" cstate="screen">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p25"/>
            <p:cNvSpPr/>
            <p:nvPr/>
          </p:nvSpPr>
          <p:spPr>
            <a:xfrm>
              <a:off x="8409012" y="3729965"/>
              <a:ext cx="2058821" cy="99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25"/>
            <p:cNvSpPr txBox="1"/>
            <p:nvPr/>
          </p:nvSpPr>
          <p:spPr>
            <a:xfrm>
              <a:off x="8409012" y="3729965"/>
              <a:ext cx="2058821" cy="99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400"/>
                <a:buFont typeface="Avenir"/>
                <a:buNone/>
              </a:pPr>
              <a:r>
                <a:rPr lang="en-US" sz="1400" b="0" i="0" u="none" strike="noStrike" cap="none">
                  <a:solidFill>
                    <a:schemeClr val="dk1"/>
                  </a:solidFill>
                  <a:latin typeface="Avenir"/>
                  <a:ea typeface="Avenir"/>
                  <a:cs typeface="Avenir"/>
                  <a:sym typeface="Avenir"/>
                </a:rPr>
                <a:t>After successfully scanning, the app will show Your Campus Pass.</a:t>
              </a:r>
              <a:endParaRPr sz="1400" b="0" i="0" u="none" strike="noStrike" cap="none">
                <a:solidFill>
                  <a:srgbClr val="000000"/>
                </a:solidFill>
                <a:latin typeface="Arial"/>
                <a:ea typeface="Arial"/>
                <a:cs typeface="Arial"/>
                <a:sym typeface="Arial"/>
              </a:endParaRPr>
            </a:p>
          </p:txBody>
        </p:sp>
        <p:pic>
          <p:nvPicPr>
            <p:cNvPr id="821" name="Google Shape;821;p25"/>
            <p:cNvPicPr preferRelativeResize="0"/>
            <p:nvPr/>
          </p:nvPicPr>
          <p:blipFill rotWithShape="1">
            <a:blip r:embed="rId7">
              <a:alphaModFix/>
            </a:blip>
            <a:srcRect t="4772" r="83068" b="72856"/>
            <a:stretch/>
          </p:blipFill>
          <p:spPr>
            <a:xfrm>
              <a:off x="4186267" y="2364782"/>
              <a:ext cx="679038" cy="738554"/>
            </a:xfrm>
            <a:prstGeom prst="rect">
              <a:avLst/>
            </a:prstGeom>
            <a:noFill/>
            <a:ln>
              <a:noFill/>
            </a:ln>
          </p:spPr>
        </p:pic>
      </p:grpSp>
      <p:sp>
        <p:nvSpPr>
          <p:cNvPr id="822" name="Google Shape;822;p25"/>
          <p:cNvSpPr txBox="1"/>
          <p:nvPr/>
        </p:nvSpPr>
        <p:spPr>
          <a:xfrm>
            <a:off x="1404326" y="5051884"/>
            <a:ext cx="8282867"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100" b="0" u="none" strike="noStrike" cap="none">
                <a:solidFill>
                  <a:srgbClr val="333333"/>
                </a:solidFill>
                <a:latin typeface="Arial" panose="020B0604020202020204" pitchFamily="34" charset="0"/>
                <a:ea typeface="Helvetica Neue"/>
                <a:cs typeface="Arial" panose="020B0604020202020204" pitchFamily="34" charset="0"/>
                <a:sym typeface="Helvetica Neue"/>
              </a:rPr>
              <a:t>To help us effectively contact trace any positive cases on campus, BC is requesting all students, faculty and staff to check in when they enter classrooms, offices or other areas around campus. </a:t>
            </a:r>
            <a:endParaRPr sz="1100" b="0" u="none" strike="noStrike" cap="none">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800"/>
              <a:buFont typeface="Arial"/>
              <a:buNone/>
            </a:pPr>
            <a:endParaRPr lang="en-US" sz="1100" b="0" u="none" strike="noStrike" cap="none">
              <a:solidFill>
                <a:schemeClr val="dk1"/>
              </a:solidFill>
              <a:latin typeface="Arial" panose="020B0604020202020204" pitchFamily="34" charset="0"/>
              <a:ea typeface="Avenir"/>
              <a:cs typeface="Arial" panose="020B0604020202020204" pitchFamily="34" charset="0"/>
              <a:sym typeface="Avenir"/>
            </a:endParaRPr>
          </a:p>
          <a:p>
            <a:pPr marL="0" marR="0" lvl="0" indent="0" algn="l" rtl="0">
              <a:lnSpc>
                <a:spcPct val="100000"/>
              </a:lnSpc>
              <a:spcBef>
                <a:spcPts val="0"/>
              </a:spcBef>
              <a:spcAft>
                <a:spcPts val="0"/>
              </a:spcAft>
              <a:buClr>
                <a:srgbClr val="000000"/>
              </a:buClr>
              <a:buSzPts val="1800"/>
              <a:buFont typeface="Arial"/>
              <a:buNone/>
            </a:pPr>
            <a:r>
              <a:rPr lang="en-US" sz="1100" b="0" u="none" strike="noStrike" cap="none">
                <a:solidFill>
                  <a:schemeClr val="dk1"/>
                </a:solidFill>
                <a:latin typeface="Arial" panose="020B0604020202020204" pitchFamily="34" charset="0"/>
                <a:ea typeface="Avenir"/>
                <a:cs typeface="Arial" panose="020B0604020202020204" pitchFamily="34" charset="0"/>
                <a:sym typeface="Avenir"/>
              </a:rPr>
              <a:t>QR codes identify physical locations on campus. Individuals scan QR codes with the Campus Pass App to indicate that they were in a particular place at a particular time. </a:t>
            </a:r>
          </a:p>
          <a:p>
            <a:pPr marL="0" marR="0" lvl="0" indent="0" algn="l" rtl="0">
              <a:lnSpc>
                <a:spcPct val="100000"/>
              </a:lnSpc>
              <a:spcBef>
                <a:spcPts val="0"/>
              </a:spcBef>
              <a:spcAft>
                <a:spcPts val="0"/>
              </a:spcAft>
              <a:buClr>
                <a:srgbClr val="000000"/>
              </a:buClr>
              <a:buSzPts val="1800"/>
              <a:buFont typeface="Arial"/>
              <a:buNone/>
            </a:pPr>
            <a:endParaRPr lang="en-US" sz="1100" b="0" u="none" strike="noStrike" cap="none">
              <a:solidFill>
                <a:schemeClr val="dk1"/>
              </a:solidFill>
              <a:latin typeface="Arial" panose="020B0604020202020204" pitchFamily="34" charset="0"/>
              <a:ea typeface="Avenir"/>
              <a:cs typeface="Arial" panose="020B0604020202020204" pitchFamily="34" charset="0"/>
              <a:sym typeface="Avenir"/>
            </a:endParaRPr>
          </a:p>
          <a:p>
            <a:pPr marL="0" marR="0" lvl="0" indent="0" algn="l" rtl="0">
              <a:lnSpc>
                <a:spcPct val="100000"/>
              </a:lnSpc>
              <a:spcBef>
                <a:spcPts val="0"/>
              </a:spcBef>
              <a:spcAft>
                <a:spcPts val="0"/>
              </a:spcAft>
              <a:buClr>
                <a:srgbClr val="000000"/>
              </a:buClr>
              <a:buSzPts val="1800"/>
              <a:buFont typeface="Arial"/>
              <a:buNone/>
            </a:pPr>
            <a:r>
              <a:rPr lang="en-US" sz="1100" b="0" u="none" strike="noStrike" cap="none">
                <a:solidFill>
                  <a:schemeClr val="dk1"/>
                </a:solidFill>
                <a:latin typeface="Arial" panose="020B0604020202020204" pitchFamily="34" charset="0"/>
                <a:ea typeface="Avenir"/>
                <a:cs typeface="Arial" panose="020B0604020202020204" pitchFamily="34" charset="0"/>
                <a:sym typeface="Avenir"/>
              </a:rPr>
              <a:t>It allows the BC COVID Response Team to effectively perform contact tracing and determine appropriate action. It does NOT track your movement.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1B7FFC4B-9510-444C-852F-75AAE5AD4214}"/>
              </a:ext>
            </a:extLst>
          </p:cNvPr>
          <p:cNvSpPr/>
          <p:nvPr/>
        </p:nvSpPr>
        <p:spPr>
          <a:xfrm>
            <a:off x="446167" y="3236892"/>
            <a:ext cx="3613765" cy="620410"/>
          </a:xfrm>
          <a:prstGeom prst="rect">
            <a:avLst/>
          </a:prstGeom>
          <a:noFill/>
        </p:spPr>
        <p:txBody>
          <a:bodyPr wrap="square" lIns="91440" tIns="45720" rIns="91440" bIns="45720" anchor="t">
            <a:normAutofit/>
          </a:bodyPr>
          <a:lstStyle/>
          <a:p>
            <a:pPr algn="ctr">
              <a:lnSpc>
                <a:spcPct val="90000"/>
              </a:lnSpc>
              <a:spcAft>
                <a:spcPts val="600"/>
              </a:spcAft>
            </a:pPr>
            <a:r>
              <a:rPr lang="en-US" sz="1100" b="1" i="1" cap="none" spc="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hlinkClick r:id="rId2"/>
              </a:rPr>
              <a:t>www.bakersfieldcollege.edu/covid19/visitors</a:t>
            </a:r>
            <a:endParaRPr lang="en-US" sz="1100" b="1" i="1" cap="none" spc="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lnSpc>
                <a:spcPct val="90000"/>
              </a:lnSpc>
              <a:spcAft>
                <a:spcPts val="600"/>
              </a:spcAft>
            </a:pPr>
            <a:r>
              <a:rPr lang="en-US" sz="1100" b="1" i="1" cap="none" spc="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2-3 business day turnaround</a:t>
            </a:r>
          </a:p>
        </p:txBody>
      </p:sp>
      <p:sp>
        <p:nvSpPr>
          <p:cNvPr id="20" name="TextBox 4">
            <a:extLst>
              <a:ext uri="{FF2B5EF4-FFF2-40B4-BE49-F238E27FC236}">
                <a16:creationId xmlns:a16="http://schemas.microsoft.com/office/drawing/2014/main" id="{8F5221F1-89FC-4B10-82ED-1C79A73730AB}"/>
              </a:ext>
            </a:extLst>
          </p:cNvPr>
          <p:cNvSpPr txBox="1"/>
          <p:nvPr/>
        </p:nvSpPr>
        <p:spPr>
          <a:xfrm>
            <a:off x="4680845" y="867747"/>
            <a:ext cx="6902450" cy="4940333"/>
          </a:xfrm>
          <a:prstGeom prst="rect">
            <a:avLst/>
          </a:prstGeom>
          <a:noFill/>
        </p:spPr>
        <p:txBody>
          <a:bodyPr wrap="square" rtlCol="0" anchor="t">
            <a:normAutofit fontScale="92500" lnSpcReduction="10000"/>
          </a:bodyPr>
          <a:lstStyle/>
          <a:p>
            <a:pPr algn="l">
              <a:lnSpc>
                <a:spcPct val="90000"/>
              </a:lnSpc>
              <a:spcAft>
                <a:spcPts val="600"/>
              </a:spcAft>
            </a:pPr>
            <a:r>
              <a:rPr lang="en-US" b="0" i="0">
                <a:effectLst/>
                <a:latin typeface="Helvetica" panose="020B0604020202020204" pitchFamily="34" charset="0"/>
              </a:rPr>
              <a:t>Visitors are:</a:t>
            </a:r>
          </a:p>
          <a:p>
            <a:pPr marL="742950" lvl="1" indent="-285750">
              <a:lnSpc>
                <a:spcPct val="90000"/>
              </a:lnSpc>
              <a:spcAft>
                <a:spcPts val="600"/>
              </a:spcAft>
              <a:buFont typeface="Arial" panose="020B0604020202020204" pitchFamily="34" charset="0"/>
              <a:buChar char="•"/>
            </a:pPr>
            <a:r>
              <a:rPr lang="en-US" b="0" i="0">
                <a:effectLst/>
                <a:latin typeface="Helvetica" panose="020B0604020202020204" pitchFamily="34" charset="0"/>
              </a:rPr>
              <a:t>Vaccinated Visitors (Continuous/Routinely)</a:t>
            </a:r>
          </a:p>
          <a:p>
            <a:pPr marL="742950" lvl="1" indent="-285750">
              <a:lnSpc>
                <a:spcPct val="90000"/>
              </a:lnSpc>
              <a:spcAft>
                <a:spcPts val="600"/>
              </a:spcAft>
              <a:buFont typeface="Arial" panose="020B0604020202020204" pitchFamily="34" charset="0"/>
              <a:buChar char="•"/>
            </a:pPr>
            <a:r>
              <a:rPr lang="en-US">
                <a:latin typeface="Helvetica" panose="020B0604020202020204" pitchFamily="34" charset="0"/>
              </a:rPr>
              <a:t>Unvaccinated Visitors (One Day Visit)</a:t>
            </a:r>
          </a:p>
          <a:p>
            <a:pPr marL="742950" lvl="1" indent="-285750">
              <a:lnSpc>
                <a:spcPct val="90000"/>
              </a:lnSpc>
              <a:spcAft>
                <a:spcPts val="600"/>
              </a:spcAft>
              <a:buFont typeface="Arial" panose="020B0604020202020204" pitchFamily="34" charset="0"/>
              <a:buChar char="•"/>
            </a:pPr>
            <a:endParaRPr lang="en-US">
              <a:latin typeface="Helvetica" panose="020B0604020202020204" pitchFamily="34" charset="0"/>
            </a:endParaRPr>
          </a:p>
          <a:p>
            <a:pPr marL="285750" indent="-285750" algn="l">
              <a:lnSpc>
                <a:spcPct val="90000"/>
              </a:lnSpc>
              <a:spcAft>
                <a:spcPts val="600"/>
              </a:spcAft>
              <a:buFont typeface="Wingdings" panose="05000000000000000000" pitchFamily="2" charset="2"/>
              <a:buChar char="§"/>
            </a:pPr>
            <a:r>
              <a:rPr lang="en-US" b="0" i="0">
                <a:effectLst/>
                <a:latin typeface="Helvetica" panose="020B0604020202020204" pitchFamily="34" charset="0"/>
              </a:rPr>
              <a:t>Access to all BC campuses and sites is restricted to students, faculty, staff, designated vendors, and invited visitors. </a:t>
            </a:r>
          </a:p>
          <a:p>
            <a:pPr marL="285750" indent="-285750" algn="l">
              <a:lnSpc>
                <a:spcPct val="90000"/>
              </a:lnSpc>
              <a:spcAft>
                <a:spcPts val="600"/>
              </a:spcAft>
              <a:buFont typeface="Wingdings" panose="05000000000000000000" pitchFamily="2" charset="2"/>
              <a:buChar char="§"/>
            </a:pPr>
            <a:r>
              <a:rPr lang="en-US" b="0" i="0">
                <a:effectLst/>
                <a:latin typeface="Helvetica" panose="020B0604020202020204" pitchFamily="34" charset="0"/>
              </a:rPr>
              <a:t>Individuals not registered as visitors may not be admitted. </a:t>
            </a:r>
          </a:p>
          <a:p>
            <a:pPr marL="285750" indent="-285750" algn="l">
              <a:lnSpc>
                <a:spcPct val="90000"/>
              </a:lnSpc>
              <a:spcAft>
                <a:spcPts val="600"/>
              </a:spcAft>
              <a:buFont typeface="Wingdings" panose="05000000000000000000" pitchFamily="2" charset="2"/>
              <a:buChar char="§"/>
            </a:pPr>
            <a:r>
              <a:rPr lang="en-US" b="0" i="0">
                <a:effectLst/>
                <a:latin typeface="Helvetica" panose="020B0604020202020204" pitchFamily="34" charset="0"/>
              </a:rPr>
              <a:t>Additionally, campus visitors should comply with the College’s face covering policy and other campus COVID-19 Protocols. </a:t>
            </a:r>
          </a:p>
          <a:p>
            <a:pPr algn="l">
              <a:lnSpc>
                <a:spcPct val="90000"/>
              </a:lnSpc>
              <a:spcAft>
                <a:spcPts val="600"/>
              </a:spcAft>
            </a:pPr>
            <a:endParaRPr lang="en-US" b="0" i="0">
              <a:effectLst/>
              <a:latin typeface="Helvetica" panose="020B0604020202020204" pitchFamily="34" charset="0"/>
            </a:endParaRPr>
          </a:p>
          <a:p>
            <a:pPr algn="l">
              <a:lnSpc>
                <a:spcPct val="90000"/>
              </a:lnSpc>
              <a:spcAft>
                <a:spcPts val="600"/>
              </a:spcAft>
            </a:pPr>
            <a:r>
              <a:rPr lang="en-US" b="0" i="0">
                <a:effectLst/>
                <a:latin typeface="Helvetica" panose="020B0604020202020204" pitchFamily="34" charset="0"/>
              </a:rPr>
              <a:t>Invited Visitors include:</a:t>
            </a:r>
          </a:p>
          <a:p>
            <a:pPr marL="285750" indent="-285750" algn="l">
              <a:lnSpc>
                <a:spcPct val="90000"/>
              </a:lnSpc>
              <a:spcAft>
                <a:spcPts val="600"/>
              </a:spcAft>
              <a:buFont typeface="Wingdings" panose="05000000000000000000" pitchFamily="2" charset="2"/>
              <a:buChar char="Ø"/>
            </a:pPr>
            <a:r>
              <a:rPr lang="en-US" b="0" i="0">
                <a:effectLst/>
                <a:latin typeface="Helvetica" panose="020B0604020202020204" pitchFamily="34" charset="0"/>
              </a:rPr>
              <a:t>Invited guests of students, faculty, and staff</a:t>
            </a:r>
          </a:p>
          <a:p>
            <a:pPr marL="285750" indent="-285750" algn="l">
              <a:lnSpc>
                <a:spcPct val="90000"/>
              </a:lnSpc>
              <a:spcAft>
                <a:spcPts val="600"/>
              </a:spcAft>
              <a:buFont typeface="Wingdings" panose="05000000000000000000" pitchFamily="2" charset="2"/>
              <a:buChar char="Ø"/>
            </a:pPr>
            <a:r>
              <a:rPr lang="en-US" b="0" i="0">
                <a:effectLst/>
                <a:latin typeface="Helvetica" panose="020B0604020202020204" pitchFamily="34" charset="0"/>
              </a:rPr>
              <a:t>Family members or invited guests of on-campus employees</a:t>
            </a:r>
          </a:p>
          <a:p>
            <a:pPr marL="285750" indent="-285750" algn="l">
              <a:lnSpc>
                <a:spcPct val="90000"/>
              </a:lnSpc>
              <a:spcAft>
                <a:spcPts val="600"/>
              </a:spcAft>
              <a:buFont typeface="Wingdings" panose="05000000000000000000" pitchFamily="2" charset="2"/>
              <a:buChar char="Ø"/>
            </a:pPr>
            <a:r>
              <a:rPr lang="en-US" b="0" i="0">
                <a:effectLst/>
                <a:latin typeface="Helvetica" panose="020B0604020202020204" pitchFamily="34" charset="0"/>
              </a:rPr>
              <a:t>Designated vendors, service operators, and food delivery drivers</a:t>
            </a:r>
          </a:p>
          <a:p>
            <a:pPr marL="285750" indent="-285750" algn="l">
              <a:lnSpc>
                <a:spcPct val="90000"/>
              </a:lnSpc>
              <a:spcAft>
                <a:spcPts val="600"/>
              </a:spcAft>
              <a:buFont typeface="Wingdings" panose="05000000000000000000" pitchFamily="2" charset="2"/>
              <a:buChar char="Ø"/>
            </a:pPr>
            <a:r>
              <a:rPr lang="en-US" b="0" i="0">
                <a:effectLst/>
                <a:latin typeface="Helvetica" panose="020B0604020202020204" pitchFamily="34" charset="0"/>
              </a:rPr>
              <a:t>Prospective students and their families arriving for scheduled meetings or events</a:t>
            </a:r>
          </a:p>
          <a:p>
            <a:pPr marL="285750" indent="-285750" algn="l">
              <a:lnSpc>
                <a:spcPct val="90000"/>
              </a:lnSpc>
              <a:spcAft>
                <a:spcPts val="600"/>
              </a:spcAft>
              <a:buFont typeface="Wingdings" panose="05000000000000000000" pitchFamily="2" charset="2"/>
              <a:buChar char="Ø"/>
            </a:pPr>
            <a:r>
              <a:rPr lang="en-US" b="0" i="0">
                <a:effectLst/>
                <a:latin typeface="Helvetica" panose="020B0604020202020204" pitchFamily="34" charset="0"/>
              </a:rPr>
              <a:t>Ticketed patrons or spectators of college-sponsored meetings or events</a:t>
            </a:r>
          </a:p>
        </p:txBody>
      </p:sp>
      <p:sp>
        <p:nvSpPr>
          <p:cNvPr id="2" name="Title 1">
            <a:extLst>
              <a:ext uri="{FF2B5EF4-FFF2-40B4-BE49-F238E27FC236}">
                <a16:creationId xmlns:a16="http://schemas.microsoft.com/office/drawing/2014/main" id="{5E8CFD2D-0473-41F8-9FF4-1AFCD11F0991}"/>
              </a:ext>
            </a:extLst>
          </p:cNvPr>
          <p:cNvSpPr>
            <a:spLocks noGrp="1"/>
          </p:cNvSpPr>
          <p:nvPr>
            <p:ph type="ctrTitle"/>
          </p:nvPr>
        </p:nvSpPr>
        <p:spPr>
          <a:xfrm>
            <a:off x="966952" y="1204108"/>
            <a:ext cx="2669406" cy="1781175"/>
          </a:xfrm>
        </p:spPr>
        <p:txBody>
          <a:bodyPr vert="horz" lIns="91440" tIns="45720" rIns="91440" bIns="45720" rtlCol="0" anchor="ctr">
            <a:normAutofit/>
          </a:bodyPr>
          <a:lstStyle/>
          <a:p>
            <a:pPr algn="l"/>
            <a:r>
              <a:rPr lang="en-US" sz="3200" kern="1200">
                <a:solidFill>
                  <a:srgbClr val="FFFFFF"/>
                </a:solidFill>
                <a:cs typeface="+mj-cs"/>
              </a:rPr>
              <a:t>Visitors on Campus</a:t>
            </a:r>
          </a:p>
        </p:txBody>
      </p:sp>
      <p:pic>
        <p:nvPicPr>
          <p:cNvPr id="8" name="Picture 7">
            <a:extLst>
              <a:ext uri="{FF2B5EF4-FFF2-40B4-BE49-F238E27FC236}">
                <a16:creationId xmlns:a16="http://schemas.microsoft.com/office/drawing/2014/main" id="{15EEDAA2-C369-41A6-9C6D-BAF96F6CCE62}"/>
              </a:ext>
            </a:extLst>
          </p:cNvPr>
          <p:cNvPicPr>
            <a:picLocks noChangeAspect="1"/>
          </p:cNvPicPr>
          <p:nvPr/>
        </p:nvPicPr>
        <p:blipFill rotWithShape="1">
          <a:blip r:embed="rId3"/>
          <a:srcRect r="50575"/>
          <a:stretch/>
        </p:blipFill>
        <p:spPr>
          <a:xfrm>
            <a:off x="1175074" y="3975909"/>
            <a:ext cx="3342509" cy="809625"/>
          </a:xfrm>
          <a:prstGeom prst="rect">
            <a:avLst/>
          </a:prstGeom>
        </p:spPr>
      </p:pic>
      <p:pic>
        <p:nvPicPr>
          <p:cNvPr id="21" name="Picture 20">
            <a:extLst>
              <a:ext uri="{FF2B5EF4-FFF2-40B4-BE49-F238E27FC236}">
                <a16:creationId xmlns:a16="http://schemas.microsoft.com/office/drawing/2014/main" id="{89896E53-A046-4CB2-A931-02E7C6106FA0}"/>
              </a:ext>
            </a:extLst>
          </p:cNvPr>
          <p:cNvPicPr>
            <a:picLocks noChangeAspect="1"/>
          </p:cNvPicPr>
          <p:nvPr/>
        </p:nvPicPr>
        <p:blipFill rotWithShape="1">
          <a:blip r:embed="rId3"/>
          <a:srcRect l="51839"/>
          <a:stretch/>
        </p:blipFill>
        <p:spPr>
          <a:xfrm>
            <a:off x="912235" y="4680397"/>
            <a:ext cx="3256979" cy="809625"/>
          </a:xfrm>
          <a:prstGeom prst="rect">
            <a:avLst/>
          </a:prstGeom>
        </p:spPr>
      </p:pic>
    </p:spTree>
    <p:extLst>
      <p:ext uri="{BB962C8B-B14F-4D97-AF65-F5344CB8AC3E}">
        <p14:creationId xmlns:p14="http://schemas.microsoft.com/office/powerpoint/2010/main" val="210388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17F09C-F0AC-490C-9EF2-3E91468EEC7A}"/>
              </a:ext>
            </a:extLst>
          </p:cNvPr>
          <p:cNvSpPr>
            <a:spLocks noGrp="1"/>
          </p:cNvSpPr>
          <p:nvPr>
            <p:ph type="ctrTitle"/>
          </p:nvPr>
        </p:nvSpPr>
        <p:spPr>
          <a:xfrm>
            <a:off x="890338" y="640080"/>
            <a:ext cx="3734014" cy="3566160"/>
          </a:xfrm>
        </p:spPr>
        <p:txBody>
          <a:bodyPr vert="horz" lIns="91440" tIns="45720" rIns="91440" bIns="45720" rtlCol="0" anchor="b">
            <a:normAutofit/>
          </a:bodyPr>
          <a:lstStyle/>
          <a:p>
            <a:pPr algn="l"/>
            <a:r>
              <a:rPr lang="en-US" sz="5400">
                <a:latin typeface="+mj-lt"/>
                <a:cs typeface="+mj-cs"/>
                <a:hlinkClick r:id="rId2"/>
              </a:rPr>
              <a:t>Campus Pass Check-In Stations</a:t>
            </a:r>
            <a:r>
              <a:rPr lang="en-US" sz="5400">
                <a:latin typeface="+mj-lt"/>
                <a:cs typeface="+mj-cs"/>
              </a:rPr>
              <a:t> </a:t>
            </a:r>
          </a:p>
        </p:txBody>
      </p:sp>
      <p:sp>
        <p:nvSpPr>
          <p:cNvPr id="15"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Map&#10;&#10;Description automatically generated">
            <a:extLst>
              <a:ext uri="{FF2B5EF4-FFF2-40B4-BE49-F238E27FC236}">
                <a16:creationId xmlns:a16="http://schemas.microsoft.com/office/drawing/2014/main" id="{FD1F4685-ACD5-4A75-9743-3E7B0CC4BADA}"/>
              </a:ext>
            </a:extLst>
          </p:cNvPr>
          <p:cNvPicPr>
            <a:picLocks noChangeAspect="1"/>
          </p:cNvPicPr>
          <p:nvPr/>
        </p:nvPicPr>
        <p:blipFill rotWithShape="1">
          <a:blip r:embed="rId3"/>
          <a:srcRect l="1052" r="1052"/>
          <a:stretch/>
        </p:blipFill>
        <p:spPr>
          <a:xfrm>
            <a:off x="5301264"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895692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15794-DDC1-418A-9CFA-F57CDB769CF3}"/>
              </a:ext>
            </a:extLst>
          </p:cNvPr>
          <p:cNvSpPr>
            <a:spLocks noGrp="1"/>
          </p:cNvSpPr>
          <p:nvPr>
            <p:ph type="ctrTitle"/>
          </p:nvPr>
        </p:nvSpPr>
        <p:spPr/>
        <p:txBody>
          <a:bodyPr/>
          <a:lstStyle/>
          <a:p>
            <a:r>
              <a:rPr lang="en-US" dirty="0">
                <a:latin typeface="Cambria"/>
                <a:ea typeface="Cambria"/>
              </a:rPr>
              <a:t>Post Check-In Station</a:t>
            </a:r>
            <a:endParaRPr lang="en-US" dirty="0">
              <a:ea typeface="Cambria"/>
            </a:endParaRPr>
          </a:p>
        </p:txBody>
      </p:sp>
      <p:pic>
        <p:nvPicPr>
          <p:cNvPr id="9" name="Picture 9" descr="Chart, sunburst chart&#10;&#10;Description automatically generated">
            <a:extLst>
              <a:ext uri="{FF2B5EF4-FFF2-40B4-BE49-F238E27FC236}">
                <a16:creationId xmlns:a16="http://schemas.microsoft.com/office/drawing/2014/main" id="{BB877B97-B7A9-4F90-A0F2-C0E8D2DAC9B4}"/>
              </a:ext>
            </a:extLst>
          </p:cNvPr>
          <p:cNvPicPr>
            <a:picLocks noGrp="1" noChangeAspect="1"/>
          </p:cNvPicPr>
          <p:nvPr>
            <p:ph type="pic" sz="quarter" idx="14"/>
          </p:nvPr>
        </p:nvPicPr>
        <p:blipFill rotWithShape="1">
          <a:blip r:embed="rId2"/>
          <a:srcRect l="18803" r="18803"/>
          <a:stretch/>
        </p:blipFill>
        <p:spPr>
          <a:xfrm>
            <a:off x="1850523" y="1658910"/>
            <a:ext cx="3754918" cy="3430684"/>
          </a:xfrm>
        </p:spPr>
      </p:pic>
      <p:sp>
        <p:nvSpPr>
          <p:cNvPr id="5" name="Text Placeholder 4">
            <a:extLst>
              <a:ext uri="{FF2B5EF4-FFF2-40B4-BE49-F238E27FC236}">
                <a16:creationId xmlns:a16="http://schemas.microsoft.com/office/drawing/2014/main" id="{72EA2EDB-F320-4825-813C-69669DDD4A27}"/>
              </a:ext>
            </a:extLst>
          </p:cNvPr>
          <p:cNvSpPr>
            <a:spLocks noGrp="1"/>
          </p:cNvSpPr>
          <p:nvPr>
            <p:ph type="body" sz="quarter" idx="27"/>
          </p:nvPr>
        </p:nvSpPr>
        <p:spPr>
          <a:xfrm>
            <a:off x="1950308" y="5161646"/>
            <a:ext cx="3346702" cy="804953"/>
          </a:xfrm>
        </p:spPr>
        <p:txBody>
          <a:bodyPr vert="horz" lIns="91440" tIns="45720" rIns="91440" bIns="45720" rtlCol="0" anchor="t">
            <a:normAutofit/>
          </a:bodyPr>
          <a:lstStyle/>
          <a:p>
            <a:r>
              <a:rPr lang="en-US" dirty="0">
                <a:latin typeface="Cambria"/>
                <a:ea typeface="Cambria"/>
                <a:cs typeface="Arial"/>
              </a:rPr>
              <a:t>Outer Circle: Year to date</a:t>
            </a:r>
            <a:endParaRPr lang="en-US" dirty="0">
              <a:ea typeface="Cambria"/>
            </a:endParaRPr>
          </a:p>
          <a:p>
            <a:r>
              <a:rPr lang="en-US" dirty="0">
                <a:latin typeface="Cambria"/>
                <a:ea typeface="Cambria"/>
                <a:cs typeface="Arial"/>
              </a:rPr>
              <a:t>Inner Circle: Last Work Week</a:t>
            </a:r>
          </a:p>
        </p:txBody>
      </p:sp>
      <p:sp>
        <p:nvSpPr>
          <p:cNvPr id="8" name="Text Placeholder 7">
            <a:extLst>
              <a:ext uri="{FF2B5EF4-FFF2-40B4-BE49-F238E27FC236}">
                <a16:creationId xmlns:a16="http://schemas.microsoft.com/office/drawing/2014/main" id="{06404DED-7E18-4F52-9408-9CF76F153046}"/>
              </a:ext>
            </a:extLst>
          </p:cNvPr>
          <p:cNvSpPr>
            <a:spLocks noGrp="1"/>
          </p:cNvSpPr>
          <p:nvPr>
            <p:ph type="body" sz="quarter" idx="30"/>
          </p:nvPr>
        </p:nvSpPr>
        <p:spPr>
          <a:xfrm>
            <a:off x="6386992" y="4218217"/>
            <a:ext cx="4988627" cy="1684881"/>
          </a:xfrm>
        </p:spPr>
        <p:txBody>
          <a:bodyPr vert="horz" lIns="91440" tIns="45720" rIns="91440" bIns="45720" rtlCol="0" anchor="t">
            <a:noAutofit/>
          </a:bodyPr>
          <a:lstStyle/>
          <a:p>
            <a:pPr>
              <a:spcBef>
                <a:spcPts val="0"/>
              </a:spcBef>
            </a:pPr>
            <a:r>
              <a:rPr lang="en-US" sz="2400" dirty="0">
                <a:latin typeface="Cambria"/>
                <a:ea typeface="Cambria"/>
                <a:cs typeface="Arial"/>
              </a:rPr>
              <a:t>Percent reduction in seroprevalence after the introduction of the </a:t>
            </a:r>
            <a:endParaRPr lang="en-US" sz="2400" dirty="0">
              <a:ea typeface="Cambria"/>
            </a:endParaRPr>
          </a:p>
          <a:p>
            <a:pPr>
              <a:spcBef>
                <a:spcPts val="0"/>
              </a:spcBef>
            </a:pPr>
            <a:r>
              <a:rPr lang="en-US" sz="2400" u="sng" dirty="0">
                <a:latin typeface="Cambria"/>
                <a:ea typeface="Cambria"/>
                <a:cs typeface="Arial"/>
              </a:rPr>
              <a:t>Check-In Stations</a:t>
            </a:r>
            <a:endParaRPr lang="en-US" sz="2400" u="sng" dirty="0">
              <a:ea typeface="Cambria"/>
            </a:endParaRPr>
          </a:p>
        </p:txBody>
      </p:sp>
      <p:sp>
        <p:nvSpPr>
          <p:cNvPr id="10" name="TextBox 9">
            <a:extLst>
              <a:ext uri="{FF2B5EF4-FFF2-40B4-BE49-F238E27FC236}">
                <a16:creationId xmlns:a16="http://schemas.microsoft.com/office/drawing/2014/main" id="{EE7EE4CE-902D-4EE2-A963-83BBF926E951}"/>
              </a:ext>
            </a:extLst>
          </p:cNvPr>
          <p:cNvSpPr txBox="1"/>
          <p:nvPr/>
        </p:nvSpPr>
        <p:spPr>
          <a:xfrm>
            <a:off x="7427686" y="2647041"/>
            <a:ext cx="274319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dirty="0">
                <a:cs typeface="Calibri"/>
              </a:rPr>
              <a:t>22%</a:t>
            </a:r>
            <a:endParaRPr lang="en-US"/>
          </a:p>
        </p:txBody>
      </p:sp>
    </p:spTree>
    <p:extLst>
      <p:ext uri="{BB962C8B-B14F-4D97-AF65-F5344CB8AC3E}">
        <p14:creationId xmlns:p14="http://schemas.microsoft.com/office/powerpoint/2010/main" val="3963298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Google Shape;1000;p39"/>
          <p:cNvSpPr txBox="1">
            <a:spLocks noGrp="1"/>
          </p:cNvSpPr>
          <p:nvPr>
            <p:ph type="title"/>
          </p:nvPr>
        </p:nvSpPr>
        <p:spPr>
          <a:xfrm>
            <a:off x="828942" y="459129"/>
            <a:ext cx="10524858" cy="976565"/>
          </a:xfrm>
          <a:noFill/>
          <a:ln>
            <a:noFill/>
          </a:ln>
        </p:spPr>
        <p:txBody>
          <a:bodyPr spcFirstLastPara="1" wrap="square" lIns="91425" tIns="45700" rIns="91425" bIns="45700" anchor="ctr" anchorCtr="0">
            <a:normAutofit/>
          </a:bodyPr>
          <a:lstStyle/>
          <a:p>
            <a:pPr lvl="0"/>
            <a:r>
              <a:rPr lang="en-US"/>
              <a:t>COVID Notifications</a:t>
            </a:r>
          </a:p>
        </p:txBody>
      </p:sp>
      <p:sp>
        <p:nvSpPr>
          <p:cNvPr id="1001" name="Google Shape;1001;p39"/>
          <p:cNvSpPr txBox="1">
            <a:spLocks noGrp="1"/>
          </p:cNvSpPr>
          <p:nvPr>
            <p:ph type="body" sz="quarter" idx="10"/>
          </p:nvPr>
        </p:nvSpPr>
        <p:spPr>
          <a:xfrm>
            <a:off x="828942" y="1682749"/>
            <a:ext cx="10524858" cy="4428339"/>
          </a:xfrm>
          <a:noFill/>
          <a:ln>
            <a:noFill/>
          </a:ln>
        </p:spPr>
        <p:txBody>
          <a:bodyPr spcFirstLastPara="1" wrap="square" lIns="91425" tIns="45700" rIns="91425" bIns="45700" anchor="t" anchorCtr="0">
            <a:normAutofit/>
          </a:bodyPr>
          <a:lstStyle/>
          <a:p>
            <a:r>
              <a:rPr lang="en-US"/>
              <a:t>For a classroom exposure, faculty member will receive a notification email to send to the class. Classes are not automatically moved online. The subject line will be:</a:t>
            </a:r>
          </a:p>
          <a:p>
            <a:pPr lvl="1"/>
            <a:r>
              <a:rPr lang="en-US"/>
              <a:t>Potential Covid-19 Exposure Notification</a:t>
            </a:r>
          </a:p>
          <a:p>
            <a:pPr lvl="1"/>
            <a:r>
              <a:rPr lang="en-US"/>
              <a:t>Potential Indirect Contact Notification</a:t>
            </a:r>
          </a:p>
          <a:p>
            <a:r>
              <a:rPr lang="en-US"/>
              <a:t>Additionally, a campus-wide notification will be sent out regarding exposure</a:t>
            </a:r>
          </a:p>
          <a:p>
            <a:r>
              <a:rPr lang="en-US"/>
              <a:t>Emails will come from </a:t>
            </a:r>
            <a:r>
              <a:rPr lang="en-US">
                <a:hlinkClick r:id="rId3">
                  <a:extLst>
                    <a:ext uri="{A12FA001-AC4F-418D-AE19-62706E023703}">
                      <ahyp:hlinkClr xmlns:ahyp="http://schemas.microsoft.com/office/drawing/2018/hyperlinkcolor" xmlns="" val="tx"/>
                    </a:ext>
                  </a:extLst>
                </a:hlinkClick>
              </a:rPr>
              <a:t>covidnotifications@bakersfieldcollege.edu</a:t>
            </a:r>
            <a:r>
              <a:rPr lang="en-US"/>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06"/>
        <p:cNvGrpSpPr/>
        <p:nvPr/>
      </p:nvGrpSpPr>
      <p:grpSpPr>
        <a:xfrm>
          <a:off x="0" y="0"/>
          <a:ext cx="0" cy="0"/>
          <a:chOff x="0" y="0"/>
          <a:chExt cx="0" cy="0"/>
        </a:xfrm>
      </p:grpSpPr>
      <p:sp useBgFill="1">
        <p:nvSpPr>
          <p:cNvPr id="1010" name="Rectangle 116">
            <a:extLst>
              <a:ext uri="{FF2B5EF4-FFF2-40B4-BE49-F238E27FC236}">
                <a16:creationId xmlns:a16="http://schemas.microsoft.com/office/drawing/2014/main" id="{B95B9BA8-1D69-4796-85F5-B6D0BD52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1" name="Group 118">
            <a:extLst>
              <a:ext uri="{FF2B5EF4-FFF2-40B4-BE49-F238E27FC236}">
                <a16:creationId xmlns:a16="http://schemas.microsoft.com/office/drawing/2014/main" id="{5F892E19-92E7-4BB2-8C3F-DBDFE8D9D3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012" name="Group 119">
              <a:extLst>
                <a:ext uri="{FF2B5EF4-FFF2-40B4-BE49-F238E27FC236}">
                  <a16:creationId xmlns:a16="http://schemas.microsoft.com/office/drawing/2014/main" id="{81E493D3-31D9-4B80-9798-EEA082E12A84}"/>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128" name="Freeform: Shape 127">
                <a:extLst>
                  <a:ext uri="{FF2B5EF4-FFF2-40B4-BE49-F238E27FC236}">
                    <a16:creationId xmlns:a16="http://schemas.microsoft.com/office/drawing/2014/main" id="{62E6AA4D-EC17-45B5-B621-DF0FD91FD4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9" name="Freeform: Shape 128">
                <a:extLst>
                  <a:ext uri="{FF2B5EF4-FFF2-40B4-BE49-F238E27FC236}">
                    <a16:creationId xmlns:a16="http://schemas.microsoft.com/office/drawing/2014/main" id="{D56F11D0-7966-41FE-AAB9-EC0C54F11F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1" name="Group 120">
              <a:extLst>
                <a:ext uri="{FF2B5EF4-FFF2-40B4-BE49-F238E27FC236}">
                  <a16:creationId xmlns:a16="http://schemas.microsoft.com/office/drawing/2014/main" id="{CEDE579A-0A12-4A10-85D4-A8DA1663B89B}"/>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013" name="Group 121">
                <a:extLst>
                  <a:ext uri="{FF2B5EF4-FFF2-40B4-BE49-F238E27FC236}">
                    <a16:creationId xmlns:a16="http://schemas.microsoft.com/office/drawing/2014/main" id="{15CA79E3-BA58-419A-8541-7498AC2633F2}"/>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26" name="Freeform: Shape 125">
                  <a:extLst>
                    <a:ext uri="{FF2B5EF4-FFF2-40B4-BE49-F238E27FC236}">
                      <a16:creationId xmlns:a16="http://schemas.microsoft.com/office/drawing/2014/main" id="{2348C622-BC44-4959-B64E-427015FD1F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7" name="Freeform: Shape 126">
                  <a:extLst>
                    <a:ext uri="{FF2B5EF4-FFF2-40B4-BE49-F238E27FC236}">
                      <a16:creationId xmlns:a16="http://schemas.microsoft.com/office/drawing/2014/main" id="{F8841A98-AA1D-4F65-A368-EF31110B07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14" name="Group 122">
                <a:extLst>
                  <a:ext uri="{FF2B5EF4-FFF2-40B4-BE49-F238E27FC236}">
                    <a16:creationId xmlns:a16="http://schemas.microsoft.com/office/drawing/2014/main" id="{E6609F08-9B2C-4879-AC68-E3E537BED78C}"/>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24" name="Freeform: Shape 123">
                  <a:extLst>
                    <a:ext uri="{FF2B5EF4-FFF2-40B4-BE49-F238E27FC236}">
                      <a16:creationId xmlns:a16="http://schemas.microsoft.com/office/drawing/2014/main" id="{6910EFC9-D70D-42FD-BCCD-AB1F710BFD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5" name="Freeform: Shape 124">
                  <a:extLst>
                    <a:ext uri="{FF2B5EF4-FFF2-40B4-BE49-F238E27FC236}">
                      <a16:creationId xmlns:a16="http://schemas.microsoft.com/office/drawing/2014/main" id="{83BEF371-1E22-4C4F-A62F-AC6B92CAE0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1007" name="Google Shape;1007;p40"/>
          <p:cNvSpPr txBox="1">
            <a:spLocks noGrp="1"/>
          </p:cNvSpPr>
          <p:nvPr>
            <p:ph type="title"/>
          </p:nvPr>
        </p:nvSpPr>
        <p:spPr>
          <a:xfrm>
            <a:off x="827088" y="1641752"/>
            <a:ext cx="2655887" cy="3213277"/>
          </a:xfrm>
        </p:spPr>
        <p:txBody>
          <a:bodyPr spcFirstLastPara="1" vert="horz" lIns="91440" tIns="45720" rIns="91440" bIns="45720" rtlCol="0" anchor="t" anchorCtr="0">
            <a:normAutofit/>
          </a:bodyPr>
          <a:lstStyle/>
          <a:p>
            <a:pPr lvl="0"/>
            <a:r>
              <a:rPr lang="en-US" sz="3700" kern="1200">
                <a:solidFill>
                  <a:schemeClr val="tx1"/>
                </a:solidFill>
                <a:latin typeface="+mj-lt"/>
                <a:ea typeface="+mj-ea"/>
                <a:cs typeface="+mj-cs"/>
              </a:rPr>
              <a:t>Returning To Campus After </a:t>
            </a:r>
            <a:br>
              <a:rPr lang="en-US" sz="3700" kern="1200">
                <a:solidFill>
                  <a:schemeClr val="tx1"/>
                </a:solidFill>
                <a:latin typeface="+mj-lt"/>
                <a:ea typeface="+mj-ea"/>
                <a:cs typeface="+mj-cs"/>
              </a:rPr>
            </a:br>
            <a:r>
              <a:rPr lang="en-US" sz="3700" kern="1200">
                <a:solidFill>
                  <a:schemeClr val="tx1"/>
                </a:solidFill>
                <a:latin typeface="+mj-lt"/>
                <a:ea typeface="+mj-ea"/>
                <a:cs typeface="+mj-cs"/>
              </a:rPr>
              <a:t>An Exposure Or Positive Case</a:t>
            </a:r>
          </a:p>
        </p:txBody>
      </p:sp>
      <p:sp>
        <p:nvSpPr>
          <p:cNvPr id="1008" name="Google Shape;1008;p40"/>
          <p:cNvSpPr txBox="1">
            <a:spLocks noGrp="1"/>
          </p:cNvSpPr>
          <p:nvPr>
            <p:ph type="body" sz="quarter" idx="10"/>
          </p:nvPr>
        </p:nvSpPr>
        <p:spPr>
          <a:xfrm>
            <a:off x="5232401" y="1721579"/>
            <a:ext cx="6140449" cy="3952648"/>
          </a:xfrm>
        </p:spPr>
        <p:txBody>
          <a:bodyPr spcFirstLastPara="1" vert="horz" lIns="91440" tIns="45720" rIns="91440" bIns="45720" rtlCol="0" anchorCtr="0">
            <a:normAutofit/>
          </a:bodyPr>
          <a:lstStyle/>
          <a:p>
            <a:pPr lvl="0"/>
            <a:r>
              <a:rPr lang="en-US" sz="2400" u="sng">
                <a:solidFill>
                  <a:schemeClr val="tx1">
                    <a:alpha val="80000"/>
                  </a:schemeClr>
                </a:solidFill>
                <a:latin typeface="+mn-lt"/>
                <a:cs typeface="+mn-cs"/>
              </a:rPr>
              <a:t>Students </a:t>
            </a:r>
            <a:r>
              <a:rPr lang="en-US" sz="2400">
                <a:solidFill>
                  <a:schemeClr val="tx1">
                    <a:alpha val="80000"/>
                  </a:schemeClr>
                </a:solidFill>
                <a:latin typeface="+mn-lt"/>
                <a:cs typeface="+mn-cs"/>
                <a:sym typeface="Wingdings" panose="05000000000000000000" pitchFamily="2" charset="2"/>
              </a:rPr>
              <a:t> Individualized information and guidance will be provided by the COVID Team</a:t>
            </a:r>
          </a:p>
          <a:p>
            <a:pPr lvl="0"/>
            <a:endParaRPr lang="en-US" sz="2400">
              <a:solidFill>
                <a:schemeClr val="tx1">
                  <a:alpha val="80000"/>
                </a:schemeClr>
              </a:solidFill>
              <a:latin typeface="+mn-lt"/>
              <a:cs typeface="+mn-cs"/>
              <a:sym typeface="Wingdings" panose="05000000000000000000" pitchFamily="2" charset="2"/>
            </a:endParaRPr>
          </a:p>
          <a:p>
            <a:pPr lvl="0"/>
            <a:r>
              <a:rPr lang="en-US" sz="2400" u="sng">
                <a:solidFill>
                  <a:schemeClr val="tx1">
                    <a:alpha val="80000"/>
                  </a:schemeClr>
                </a:solidFill>
                <a:latin typeface="+mn-lt"/>
                <a:cs typeface="+mn-cs"/>
              </a:rPr>
              <a:t>Employees</a:t>
            </a:r>
            <a:r>
              <a:rPr lang="en-US" sz="2400">
                <a:solidFill>
                  <a:schemeClr val="tx1">
                    <a:alpha val="80000"/>
                  </a:schemeClr>
                </a:solidFill>
                <a:latin typeface="+mn-lt"/>
                <a:cs typeface="+mn-cs"/>
              </a:rPr>
              <a:t> </a:t>
            </a:r>
            <a:r>
              <a:rPr lang="en-US" sz="2400">
                <a:solidFill>
                  <a:schemeClr val="tx1">
                    <a:alpha val="80000"/>
                  </a:schemeClr>
                </a:solidFill>
                <a:latin typeface="+mn-lt"/>
                <a:cs typeface="+mn-cs"/>
                <a:sym typeface="Wingdings" panose="05000000000000000000" pitchFamily="2" charset="2"/>
              </a:rPr>
              <a:t> Human Resources will be connecting and providing information regarding returning to work. All employees must inform their supervisors. </a:t>
            </a:r>
            <a:endParaRPr lang="en-US" sz="2400">
              <a:solidFill>
                <a:schemeClr val="tx1">
                  <a:alpha val="80000"/>
                </a:schemeClr>
              </a:solidFill>
              <a:latin typeface="+mn-lt"/>
              <a:cs typeface="+mn-cs"/>
            </a:endParaRPr>
          </a:p>
        </p:txBody>
      </p:sp>
    </p:spTree>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3AA7F-43AE-47D6-BFA6-EECC06269343}"/>
              </a:ext>
            </a:extLst>
          </p:cNvPr>
          <p:cNvSpPr>
            <a:spLocks noGrp="1"/>
          </p:cNvSpPr>
          <p:nvPr>
            <p:ph type="title"/>
          </p:nvPr>
        </p:nvSpPr>
        <p:spPr/>
        <p:txBody>
          <a:bodyPr/>
          <a:lstStyle/>
          <a:p>
            <a:r>
              <a:rPr lang="en-US">
                <a:latin typeface="Arial Black"/>
              </a:rPr>
              <a:t>Students of Concern Update</a:t>
            </a:r>
            <a:endParaRPr lang="en-US"/>
          </a:p>
        </p:txBody>
      </p:sp>
      <p:sp>
        <p:nvSpPr>
          <p:cNvPr id="3" name="Text Placeholder 2">
            <a:extLst>
              <a:ext uri="{FF2B5EF4-FFF2-40B4-BE49-F238E27FC236}">
                <a16:creationId xmlns:a16="http://schemas.microsoft.com/office/drawing/2014/main" id="{6FCDB852-A45E-4E61-BA97-10B7C634E16F}"/>
              </a:ext>
            </a:extLst>
          </p:cNvPr>
          <p:cNvSpPr>
            <a:spLocks noGrp="1"/>
          </p:cNvSpPr>
          <p:nvPr>
            <p:ph type="body" sz="quarter" idx="10"/>
          </p:nvPr>
        </p:nvSpPr>
        <p:spPr>
          <a:xfrm>
            <a:off x="828942" y="1682750"/>
            <a:ext cx="10524858" cy="4720771"/>
          </a:xfrm>
        </p:spPr>
        <p:txBody>
          <a:bodyPr vert="horz" lIns="91440" tIns="45720" rIns="91440" bIns="45720" rtlCol="0" anchor="t">
            <a:normAutofit fontScale="92500" lnSpcReduction="10000"/>
          </a:bodyPr>
          <a:lstStyle/>
          <a:p>
            <a:r>
              <a:rPr lang="en-US">
                <a:latin typeface="Arial"/>
                <a:cs typeface="Arial"/>
              </a:rPr>
              <a:t>If you have a student in need for any situation or matter:</a:t>
            </a:r>
            <a:endParaRPr lang="en-US"/>
          </a:p>
          <a:p>
            <a:pPr lvl="1"/>
            <a:r>
              <a:rPr lang="en-US">
                <a:latin typeface="Arial"/>
                <a:cs typeface="Arial"/>
              </a:rPr>
              <a:t>Submit a Starfish Alert </a:t>
            </a:r>
            <a:endParaRPr lang="en-US"/>
          </a:p>
          <a:p>
            <a:pPr lvl="1"/>
            <a:r>
              <a:rPr lang="en-US">
                <a:latin typeface="Arial"/>
                <a:cs typeface="Arial"/>
              </a:rPr>
              <a:t>Email </a:t>
            </a:r>
            <a:r>
              <a:rPr lang="en-US">
                <a:latin typeface="Arial"/>
                <a:cs typeface="Arial"/>
                <a:hlinkClick r:id="rId2"/>
              </a:rPr>
              <a:t>nicky.damania@bakersfieldcollege.edu</a:t>
            </a:r>
            <a:r>
              <a:rPr lang="en-US">
                <a:latin typeface="Arial"/>
                <a:cs typeface="Arial"/>
              </a:rPr>
              <a:t> or </a:t>
            </a:r>
            <a:r>
              <a:rPr lang="en-US">
                <a:latin typeface="Arial"/>
                <a:cs typeface="Arial"/>
                <a:hlinkClick r:id="rId3"/>
              </a:rPr>
              <a:t>studentlife@bakersfieldcollege.edu</a:t>
            </a:r>
            <a:endParaRPr lang="en-US"/>
          </a:p>
          <a:p>
            <a:pPr lvl="1"/>
            <a:r>
              <a:rPr lang="en-US">
                <a:latin typeface="Arial"/>
                <a:cs typeface="Arial"/>
              </a:rPr>
              <a:t>Send the Student to Student Life (Campus Center)</a:t>
            </a:r>
            <a:endParaRPr lang="en-US"/>
          </a:p>
          <a:p>
            <a:pPr lvl="1"/>
            <a:endParaRPr lang="en-US">
              <a:latin typeface="Arial"/>
              <a:cs typeface="Arial"/>
            </a:endParaRPr>
          </a:p>
          <a:p>
            <a:r>
              <a:rPr lang="en-US">
                <a:latin typeface="Arial"/>
                <a:cs typeface="Arial"/>
              </a:rPr>
              <a:t>Services include, but not limited to:</a:t>
            </a:r>
            <a:endParaRPr lang="en-US"/>
          </a:p>
          <a:p>
            <a:pPr lvl="1"/>
            <a:r>
              <a:rPr lang="en-US">
                <a:latin typeface="Arial"/>
                <a:cs typeface="Arial"/>
              </a:rPr>
              <a:t>SOC Intern follow-up and case management </a:t>
            </a:r>
          </a:p>
          <a:p>
            <a:pPr lvl="1"/>
            <a:r>
              <a:rPr lang="en-US">
                <a:latin typeface="Arial"/>
                <a:cs typeface="Arial"/>
              </a:rPr>
              <a:t>Pantry Services and Basic Needs</a:t>
            </a:r>
            <a:endParaRPr lang="en-US"/>
          </a:p>
          <a:p>
            <a:pPr lvl="1"/>
            <a:r>
              <a:rPr lang="en-US">
                <a:latin typeface="Arial"/>
                <a:cs typeface="Arial"/>
              </a:rPr>
              <a:t>Homeless and Displaced </a:t>
            </a:r>
          </a:p>
          <a:p>
            <a:pPr lvl="1"/>
            <a:r>
              <a:rPr lang="en-US">
                <a:latin typeface="Arial"/>
                <a:cs typeface="Arial"/>
              </a:rPr>
              <a:t>Financial Review and </a:t>
            </a:r>
            <a:r>
              <a:rPr lang="en-US" err="1">
                <a:latin typeface="Arial"/>
                <a:cs typeface="Arial"/>
              </a:rPr>
              <a:t>CalFresh</a:t>
            </a:r>
            <a:r>
              <a:rPr lang="en-US">
                <a:latin typeface="Arial"/>
                <a:cs typeface="Arial"/>
              </a:rPr>
              <a:t> Requests </a:t>
            </a:r>
            <a:endParaRPr lang="en-US"/>
          </a:p>
          <a:p>
            <a:pPr lvl="1"/>
            <a:r>
              <a:rPr lang="en-US">
                <a:latin typeface="Arial"/>
                <a:cs typeface="Arial"/>
              </a:rPr>
              <a:t>Mental and Health Services and </a:t>
            </a:r>
            <a:r>
              <a:rPr lang="en-US" err="1">
                <a:latin typeface="Arial"/>
                <a:cs typeface="Arial"/>
              </a:rPr>
              <a:t>CoverCalifornia</a:t>
            </a:r>
            <a:endParaRPr lang="en-US" err="1"/>
          </a:p>
          <a:p>
            <a:pPr lvl="1"/>
            <a:r>
              <a:rPr lang="en-US">
                <a:latin typeface="Arial"/>
                <a:cs typeface="Arial"/>
              </a:rPr>
              <a:t>Behavioral and Academic Stressors</a:t>
            </a:r>
            <a:endParaRPr lang="en-US"/>
          </a:p>
          <a:p>
            <a:pPr lvl="1"/>
            <a:endParaRPr lang="en-US"/>
          </a:p>
          <a:p>
            <a:pPr lvl="1"/>
            <a:endParaRPr lang="en-US"/>
          </a:p>
        </p:txBody>
      </p:sp>
    </p:spTree>
    <p:extLst>
      <p:ext uri="{BB962C8B-B14F-4D97-AF65-F5344CB8AC3E}">
        <p14:creationId xmlns:p14="http://schemas.microsoft.com/office/powerpoint/2010/main" val="2886430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62"/>
        <p:cNvGrpSpPr/>
        <p:nvPr/>
      </p:nvGrpSpPr>
      <p:grpSpPr>
        <a:xfrm>
          <a:off x="0" y="0"/>
          <a:ext cx="0" cy="0"/>
          <a:chOff x="0" y="0"/>
          <a:chExt cx="0" cy="0"/>
        </a:xfrm>
      </p:grpSpPr>
      <p:sp>
        <p:nvSpPr>
          <p:cNvPr id="84" name="Rectangle 83">
            <a:extLst>
              <a:ext uri="{FF2B5EF4-FFF2-40B4-BE49-F238E27FC236}">
                <a16:creationId xmlns:a16="http://schemas.microsoft.com/office/drawing/2014/main" id="{B4D3D850-2041-4B7C-AED9-54DA385B14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6" name="Google Shape;1166;p45" descr="A picture containing mountain, sky, outdoor, nature"/>
          <p:cNvPicPr preferRelativeResize="0">
            <a:picLocks noGrp="1"/>
          </p:cNvPicPr>
          <p:nvPr>
            <p:ph type="pic" idx="4294967295"/>
          </p:nvPr>
        </p:nvPicPr>
        <p:blipFill rotWithShape="1">
          <a:blip r:embed="rId3"/>
          <a:srcRect l="9765" r="22457" b="-1"/>
          <a:stretch/>
        </p:blipFill>
        <p:spPr>
          <a:xfrm>
            <a:off x="20" y="10"/>
            <a:ext cx="6095980" cy="6857990"/>
          </a:xfrm>
          <a:prstGeom prst="rect">
            <a:avLst/>
          </a:prstGeom>
          <a:noFill/>
        </p:spPr>
      </p:pic>
      <p:pic>
        <p:nvPicPr>
          <p:cNvPr id="1165" name="Google Shape;1165;p45" descr="A picture containing sky, outdoor, mountain, nature, stars"/>
          <p:cNvPicPr preferRelativeResize="0">
            <a:picLocks noGrp="1"/>
          </p:cNvPicPr>
          <p:nvPr>
            <p:ph type="pic" idx="4294967295"/>
          </p:nvPr>
        </p:nvPicPr>
        <p:blipFill rotWithShape="1">
          <a:blip r:embed="rId4"/>
          <a:srcRect l="27889" r="27888" b="-1"/>
          <a:stretch/>
        </p:blipFill>
        <p:spPr>
          <a:xfrm>
            <a:off x="6096000" y="10"/>
            <a:ext cx="6096000" cy="6857990"/>
          </a:xfrm>
          <a:prstGeom prst="rect">
            <a:avLst/>
          </a:prstGeom>
          <a:noFill/>
        </p:spPr>
      </p:pic>
      <p:sp>
        <p:nvSpPr>
          <p:cNvPr id="86" name="Rectangle 85">
            <a:extLst>
              <a:ext uri="{FF2B5EF4-FFF2-40B4-BE49-F238E27FC236}">
                <a16:creationId xmlns:a16="http://schemas.microsoft.com/office/drawing/2014/main" id="{B497CCB5-5FC2-473C-AFCC-2430CEF1DF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ame 87">
            <a:extLst>
              <a:ext uri="{FF2B5EF4-FFF2-40B4-BE49-F238E27FC236}">
                <a16:creationId xmlns:a16="http://schemas.microsoft.com/office/drawing/2014/main" id="{599C8C75-BFDF-44E7-A028-EEB5EDD588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4" name="Google Shape;1164;p45"/>
          <p:cNvSpPr txBox="1">
            <a:spLocks noGrp="1"/>
          </p:cNvSpPr>
          <p:nvPr>
            <p:ph type="subTitle" idx="1"/>
          </p:nvPr>
        </p:nvSpPr>
        <p:spPr>
          <a:xfrm>
            <a:off x="4745528" y="4201466"/>
            <a:ext cx="2700944" cy="659993"/>
          </a:xfrm>
          <a:prstGeom prst="rect">
            <a:avLst/>
          </a:prstGeom>
          <a:noFill/>
        </p:spPr>
        <p:txBody>
          <a:bodyPr spcFirstLastPara="1" vert="horz" lIns="91440" tIns="45720" rIns="91440" bIns="45720" rtlCol="0" anchorCtr="0">
            <a:normAutofit/>
          </a:bodyPr>
          <a:lstStyle/>
          <a:p>
            <a:pPr lvl="0">
              <a:spcAft>
                <a:spcPts val="0"/>
              </a:spcAft>
              <a:buSzPts val="2800"/>
            </a:pPr>
            <a:r>
              <a:rPr lang="en-US" b="1" i="1" kern="1200">
                <a:solidFill>
                  <a:srgbClr val="C00000"/>
                </a:solidFill>
                <a:latin typeface="Arial Black" panose="020B0A04020102020204" pitchFamily="34" charset="0"/>
                <a:cs typeface="+mn-cs"/>
              </a:rPr>
              <a:t>We Are BC!</a:t>
            </a:r>
          </a:p>
        </p:txBody>
      </p:sp>
      <p:sp>
        <p:nvSpPr>
          <p:cNvPr id="1163" name="Google Shape;1163;p45"/>
          <p:cNvSpPr txBox="1">
            <a:spLocks noGrp="1"/>
          </p:cNvSpPr>
          <p:nvPr>
            <p:ph type="ctrTitle"/>
          </p:nvPr>
        </p:nvSpPr>
        <p:spPr>
          <a:xfrm>
            <a:off x="4286858" y="2761554"/>
            <a:ext cx="3618284" cy="1345720"/>
          </a:xfrm>
          <a:noFill/>
        </p:spPr>
        <p:txBody>
          <a:bodyPr spcFirstLastPara="1" vert="horz" lIns="91440" tIns="45720" rIns="91440" bIns="45720" rtlCol="0" anchor="ctr" anchorCtr="0">
            <a:normAutofit/>
          </a:bodyPr>
          <a:lstStyle/>
          <a:p>
            <a:pPr lvl="0"/>
            <a:r>
              <a:rPr lang="en-US" sz="4400" kern="1200">
                <a:solidFill>
                  <a:srgbClr val="080808"/>
                </a:solidFill>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37"/>
          <p:cNvSpPr txBox="1">
            <a:spLocks noGrp="1"/>
          </p:cNvSpPr>
          <p:nvPr>
            <p:ph type="ctrTitle"/>
          </p:nvPr>
        </p:nvSpPr>
        <p:spPr>
          <a:xfrm>
            <a:off x="847164" y="386420"/>
            <a:ext cx="10497671" cy="516257"/>
          </a:xfrm>
          <a:noFill/>
          <a:ln>
            <a:noFill/>
          </a:ln>
        </p:spPr>
        <p:txBody>
          <a:bodyPr spcFirstLastPara="1" wrap="square" lIns="91425" tIns="45700" rIns="91425" bIns="45700" anchor="ctr" anchorCtr="0">
            <a:normAutofit fontScale="90000"/>
          </a:bodyPr>
          <a:lstStyle/>
          <a:p>
            <a:pPr lvl="0"/>
            <a:r>
              <a:rPr lang="en-US"/>
              <a:t/>
            </a:r>
            <a:br>
              <a:rPr lang="en-US"/>
            </a:br>
            <a:r>
              <a:rPr lang="en-US"/>
              <a:t>BC COVID Response Team</a:t>
            </a:r>
          </a:p>
        </p:txBody>
      </p:sp>
      <p:sp>
        <p:nvSpPr>
          <p:cNvPr id="972" name="Google Shape;972;p37"/>
          <p:cNvSpPr txBox="1">
            <a:spLocks noGrp="1"/>
          </p:cNvSpPr>
          <p:nvPr>
            <p:ph type="body" idx="4294967295"/>
          </p:nvPr>
        </p:nvSpPr>
        <p:spPr>
          <a:xfrm>
            <a:off x="644770" y="1365129"/>
            <a:ext cx="10899775" cy="5032863"/>
          </a:xfrm>
          <a:prstGeom prst="rect">
            <a:avLst/>
          </a:prstGeom>
          <a:noFill/>
          <a:ln>
            <a:noFill/>
          </a:ln>
        </p:spPr>
        <p:txBody>
          <a:bodyPr spcFirstLastPara="1" wrap="square" lIns="91425" tIns="45700" rIns="91425" bIns="45700" anchor="t" anchorCtr="0">
            <a:normAutofit fontScale="62500" lnSpcReduction="20000"/>
          </a:bodyPr>
          <a:lstStyle/>
          <a:p>
            <a:pPr marL="76200" indent="0">
              <a:lnSpc>
                <a:spcPct val="110000"/>
              </a:lnSpc>
              <a:buSzPct val="108108"/>
              <a:buNone/>
            </a:pPr>
            <a:r>
              <a:rPr lang="en-US">
                <a:latin typeface="Arial"/>
                <a:cs typeface="Arial"/>
              </a:rPr>
              <a:t>The BC COVID Response Team includes constituents from throughout the college. The team works together to address COVID related concerns and to ensure the health and safety of our community.</a:t>
            </a:r>
            <a:endParaRPr>
              <a:latin typeface="Arial"/>
              <a:cs typeface="Arial"/>
            </a:endParaRPr>
          </a:p>
          <a:p>
            <a:pPr marL="76200" indent="0">
              <a:lnSpc>
                <a:spcPct val="110000"/>
              </a:lnSpc>
              <a:buNone/>
            </a:pPr>
            <a:r>
              <a:rPr lang="en-US">
                <a:latin typeface="Arial"/>
                <a:cs typeface="Calibri" panose="020F0502020204030204"/>
              </a:rPr>
              <a:t>The team is:</a:t>
            </a:r>
            <a:endParaRPr lang="en-US">
              <a:latin typeface="Arial"/>
            </a:endParaRPr>
          </a:p>
          <a:p>
            <a:pPr marL="914400" lvl="1" indent="-342900">
              <a:lnSpc>
                <a:spcPct val="110000"/>
              </a:lnSpc>
              <a:buSzPct val="97297"/>
            </a:pPr>
            <a:r>
              <a:rPr lang="en-US" b="1">
                <a:latin typeface="Arial"/>
                <a:cs typeface="Arial"/>
              </a:rPr>
              <a:t>Dr. Nicky Damania</a:t>
            </a:r>
            <a:r>
              <a:rPr lang="en-US">
                <a:latin typeface="Arial"/>
                <a:cs typeface="Arial"/>
              </a:rPr>
              <a:t> - Dean of Students (Co-Lead)</a:t>
            </a:r>
          </a:p>
          <a:p>
            <a:pPr marL="914400" lvl="1" indent="-342900">
              <a:lnSpc>
                <a:spcPct val="110000"/>
              </a:lnSpc>
              <a:buSzPct val="97297"/>
            </a:pPr>
            <a:r>
              <a:rPr lang="en-US" b="1">
                <a:latin typeface="Arial"/>
                <a:cs typeface="Arial"/>
              </a:rPr>
              <a:t>Dr. Charles Collom</a:t>
            </a:r>
            <a:r>
              <a:rPr lang="en-US">
                <a:latin typeface="Arial"/>
                <a:cs typeface="Arial"/>
              </a:rPr>
              <a:t> - Director, Student Health &amp; Wellness Center (Co-Lead)</a:t>
            </a:r>
          </a:p>
          <a:p>
            <a:pPr marL="914400" lvl="1" indent="-342900">
              <a:lnSpc>
                <a:spcPct val="110000"/>
              </a:lnSpc>
              <a:buSzPct val="97297"/>
            </a:pPr>
            <a:r>
              <a:rPr lang="en-US" b="1">
                <a:latin typeface="Arial"/>
                <a:cs typeface="Arial"/>
              </a:rPr>
              <a:t>Trudi Blanco</a:t>
            </a:r>
            <a:r>
              <a:rPr lang="en-US">
                <a:latin typeface="Arial"/>
                <a:cs typeface="Arial"/>
              </a:rPr>
              <a:t> – Human Resources </a:t>
            </a:r>
          </a:p>
          <a:p>
            <a:pPr marL="914400" lvl="1" indent="-342900">
              <a:lnSpc>
                <a:spcPct val="110000"/>
              </a:lnSpc>
              <a:buSzPct val="97297"/>
            </a:pPr>
            <a:r>
              <a:rPr lang="en-US" b="1">
                <a:latin typeface="Arial"/>
                <a:cs typeface="Arial"/>
              </a:rPr>
              <a:t>Mike Medeiros</a:t>
            </a:r>
            <a:r>
              <a:rPr lang="en-US">
                <a:latin typeface="Arial"/>
                <a:cs typeface="Arial"/>
              </a:rPr>
              <a:t> - Athletics Trainer Program Director</a:t>
            </a:r>
          </a:p>
          <a:p>
            <a:pPr marL="914400" lvl="1" indent="-342900">
              <a:lnSpc>
                <a:spcPct val="110000"/>
              </a:lnSpc>
              <a:buSzPct val="97297"/>
            </a:pPr>
            <a:r>
              <a:rPr lang="en-US" b="1">
                <a:latin typeface="Arial"/>
                <a:cs typeface="Arial"/>
              </a:rPr>
              <a:t>Aaron Barber</a:t>
            </a:r>
            <a:r>
              <a:rPr lang="en-US">
                <a:latin typeface="Arial"/>
                <a:cs typeface="Arial"/>
              </a:rPr>
              <a:t> - Marketing &amp; Public Relations</a:t>
            </a:r>
          </a:p>
          <a:p>
            <a:pPr marL="914400" lvl="1" indent="-342900">
              <a:lnSpc>
                <a:spcPct val="110000"/>
              </a:lnSpc>
              <a:buSzPct val="97297"/>
            </a:pPr>
            <a:r>
              <a:rPr lang="en-US" b="1">
                <a:latin typeface="Arial"/>
                <a:cs typeface="Arial"/>
              </a:rPr>
              <a:t>Marcos Rodriguez</a:t>
            </a:r>
            <a:r>
              <a:rPr lang="en-US">
                <a:latin typeface="Arial"/>
                <a:cs typeface="Arial"/>
              </a:rPr>
              <a:t> - Executive Director, Facilities &amp; Operations</a:t>
            </a:r>
          </a:p>
          <a:p>
            <a:pPr marL="914400" lvl="1" indent="-342900">
              <a:lnSpc>
                <a:spcPct val="110000"/>
              </a:lnSpc>
              <a:buSzPct val="97297"/>
            </a:pPr>
            <a:r>
              <a:rPr lang="en-US" b="1">
                <a:latin typeface="Arial"/>
                <a:cs typeface="Arial"/>
              </a:rPr>
              <a:t>Christopher Glaser</a:t>
            </a:r>
            <a:r>
              <a:rPr lang="en-US">
                <a:latin typeface="Arial"/>
                <a:cs typeface="Arial"/>
              </a:rPr>
              <a:t> - Executive Secretary, College Safety</a:t>
            </a:r>
          </a:p>
          <a:p>
            <a:pPr marL="914400" lvl="1" indent="-342900">
              <a:lnSpc>
                <a:spcPct val="110000"/>
              </a:lnSpc>
              <a:buSzPct val="97297"/>
            </a:pPr>
            <a:r>
              <a:rPr lang="en-US" b="1">
                <a:latin typeface="Arial"/>
                <a:cs typeface="Arial"/>
              </a:rPr>
              <a:t>Richard </a:t>
            </a:r>
            <a:r>
              <a:rPr lang="en-US" b="1" err="1">
                <a:latin typeface="Arial"/>
                <a:cs typeface="Arial"/>
              </a:rPr>
              <a:t>McCrow</a:t>
            </a:r>
            <a:r>
              <a:rPr lang="en-US">
                <a:latin typeface="Arial"/>
                <a:cs typeface="Arial"/>
              </a:rPr>
              <a:t> - Dean of Instruction</a:t>
            </a:r>
          </a:p>
          <a:p>
            <a:pPr marL="914400" lvl="1" indent="-342900">
              <a:lnSpc>
                <a:spcPct val="110000"/>
              </a:lnSpc>
              <a:buSzPct val="97297"/>
            </a:pPr>
            <a:r>
              <a:rPr lang="en-US" b="1">
                <a:latin typeface="Arial"/>
                <a:cs typeface="Arial"/>
              </a:rPr>
              <a:t>Kathleen Rush</a:t>
            </a:r>
            <a:r>
              <a:rPr lang="en-US">
                <a:latin typeface="Arial"/>
                <a:cs typeface="Arial"/>
              </a:rPr>
              <a:t> - Department Chair, Mathematics</a:t>
            </a:r>
          </a:p>
          <a:p>
            <a:pPr marL="914400" lvl="1" indent="-342900">
              <a:lnSpc>
                <a:spcPct val="110000"/>
              </a:lnSpc>
              <a:buSzPct val="97297"/>
            </a:pPr>
            <a:r>
              <a:rPr lang="en-US" b="1">
                <a:latin typeface="Arial"/>
                <a:cs typeface="Arial"/>
              </a:rPr>
              <a:t>Kimy Salazar</a:t>
            </a:r>
            <a:r>
              <a:rPr lang="en-US">
                <a:latin typeface="Arial"/>
                <a:cs typeface="Arial"/>
              </a:rPr>
              <a:t> - COVID Hotline Lead</a:t>
            </a:r>
          </a:p>
          <a:p>
            <a:pPr marL="914400" lvl="1" indent="-342900">
              <a:lnSpc>
                <a:spcPct val="110000"/>
              </a:lnSpc>
              <a:buSzPct val="97297"/>
            </a:pPr>
            <a:r>
              <a:rPr lang="en-US" b="1" err="1">
                <a:latin typeface="Arial"/>
                <a:cs typeface="Arial"/>
              </a:rPr>
              <a:t>Shehrazad</a:t>
            </a:r>
            <a:r>
              <a:rPr lang="en-US" b="1">
                <a:latin typeface="Arial"/>
                <a:cs typeface="Arial"/>
              </a:rPr>
              <a:t> </a:t>
            </a:r>
            <a:r>
              <a:rPr lang="en-US" b="1" err="1">
                <a:latin typeface="Arial"/>
                <a:cs typeface="Arial"/>
              </a:rPr>
              <a:t>Barraj</a:t>
            </a:r>
            <a:r>
              <a:rPr lang="en-US">
                <a:latin typeface="Arial"/>
                <a:cs typeface="Arial"/>
              </a:rPr>
              <a:t> - BCSGA Officer</a:t>
            </a:r>
          </a:p>
          <a:p>
            <a:pPr marL="914400" lvl="1" indent="-342900">
              <a:lnSpc>
                <a:spcPct val="110000"/>
              </a:lnSpc>
              <a:buSzPct val="97297"/>
            </a:pPr>
            <a:r>
              <a:rPr lang="en-US">
                <a:latin typeface="Arial"/>
                <a:cs typeface="Arial"/>
              </a:rPr>
              <a:t>Additional members include: Student Contact Tracers, Exemption Reviewers, Registered Nurses, Student Nurses, etc.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2"/>
        <p:cNvGrpSpPr/>
        <p:nvPr/>
      </p:nvGrpSpPr>
      <p:grpSpPr>
        <a:xfrm>
          <a:off x="0" y="0"/>
          <a:ext cx="0" cy="0"/>
          <a:chOff x="0" y="0"/>
          <a:chExt cx="0" cy="0"/>
        </a:xfrm>
      </p:grpSpPr>
      <p:sp>
        <p:nvSpPr>
          <p:cNvPr id="155" name="Rectangle 154">
            <a:extLst>
              <a:ext uri="{FF2B5EF4-FFF2-40B4-BE49-F238E27FC236}">
                <a16:creationId xmlns:a16="http://schemas.microsoft.com/office/drawing/2014/main" id="{B4D3D850-2041-4B7C-AED9-54DA385B14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Google Shape;147;p4" descr="COVIDPhotos081121_-10.jpg"/>
          <p:cNvPicPr preferRelativeResize="0"/>
          <p:nvPr/>
        </p:nvPicPr>
        <p:blipFill rotWithShape="1">
          <a:blip r:embed="rId3" cstate="screen">
            <a:extLst>
              <a:ext uri="{28A0092B-C50C-407E-A947-70E740481C1C}">
                <a14:useLocalDpi xmlns:a14="http://schemas.microsoft.com/office/drawing/2010/main"/>
              </a:ext>
            </a:extLst>
          </a:blip>
          <a:srcRect l="15638" r="29695"/>
          <a:stretch/>
        </p:blipFill>
        <p:spPr>
          <a:xfrm>
            <a:off x="20" y="10"/>
            <a:ext cx="6095980" cy="6857990"/>
          </a:xfrm>
          <a:prstGeom prst="rect">
            <a:avLst/>
          </a:prstGeom>
          <a:noFill/>
        </p:spPr>
      </p:pic>
      <p:pic>
        <p:nvPicPr>
          <p:cNvPr id="146" name="Google Shape;146;p4"/>
          <p:cNvPicPr preferRelativeResize="0">
            <a:picLocks noGrp="1"/>
          </p:cNvPicPr>
          <p:nvPr>
            <p:ph type="pic" idx="4294967295"/>
          </p:nvPr>
        </p:nvPicPr>
        <p:blipFill rotWithShape="1">
          <a:blip r:embed="rId4" cstate="screen">
            <a:extLst>
              <a:ext uri="{28A0092B-C50C-407E-A947-70E740481C1C}">
                <a14:useLocalDpi xmlns:a14="http://schemas.microsoft.com/office/drawing/2010/main"/>
              </a:ext>
            </a:extLst>
          </a:blip>
          <a:srcRect t="6668" r="-1" b="30331"/>
          <a:stretch/>
        </p:blipFill>
        <p:spPr>
          <a:xfrm>
            <a:off x="6096000" y="10"/>
            <a:ext cx="6096000" cy="6857990"/>
          </a:xfrm>
          <a:prstGeom prst="rect">
            <a:avLst/>
          </a:prstGeom>
          <a:noFill/>
        </p:spPr>
      </p:pic>
      <p:sp>
        <p:nvSpPr>
          <p:cNvPr id="157" name="Rectangle 156">
            <a:extLst>
              <a:ext uri="{FF2B5EF4-FFF2-40B4-BE49-F238E27FC236}">
                <a16:creationId xmlns:a16="http://schemas.microsoft.com/office/drawing/2014/main" id="{B497CCB5-5FC2-473C-AFCC-2430CEF1DF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ame 158">
            <a:extLst>
              <a:ext uri="{FF2B5EF4-FFF2-40B4-BE49-F238E27FC236}">
                <a16:creationId xmlns:a16="http://schemas.microsoft.com/office/drawing/2014/main" id="{599C8C75-BFDF-44E7-A028-EEB5EDD588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3" name="Google Shape;143;p4"/>
          <p:cNvSpPr txBox="1">
            <a:spLocks noGrp="1"/>
          </p:cNvSpPr>
          <p:nvPr>
            <p:ph type="ctrTitle"/>
          </p:nvPr>
        </p:nvSpPr>
        <p:spPr>
          <a:xfrm>
            <a:off x="4081704" y="2761554"/>
            <a:ext cx="4038360" cy="1345720"/>
          </a:xfrm>
          <a:noFill/>
        </p:spPr>
        <p:txBody>
          <a:bodyPr spcFirstLastPara="1" vert="horz" lIns="91440" tIns="45720" rIns="91440" bIns="45720" rtlCol="0" anchor="ctr" anchorCtr="0">
            <a:normAutofit/>
          </a:bodyPr>
          <a:lstStyle/>
          <a:p>
            <a:r>
              <a:rPr lang="en-US" sz="2800" b="1" kern="1200">
                <a:solidFill>
                  <a:srgbClr val="080808"/>
                </a:solidFill>
                <a:latin typeface="+mj-lt"/>
                <a:ea typeface="+mj-ea"/>
                <a:cs typeface="+mj-cs"/>
              </a:rPr>
              <a:t>Our </a:t>
            </a:r>
            <a:r>
              <a:rPr lang="en-US" sz="2800" b="1">
                <a:solidFill>
                  <a:srgbClr val="080808"/>
                </a:solidFill>
                <a:latin typeface="+mj-lt"/>
              </a:rPr>
              <a:t>continued</a:t>
            </a:r>
            <a:r>
              <a:rPr lang="en-US" sz="2800" b="1" kern="1200">
                <a:solidFill>
                  <a:srgbClr val="080808"/>
                </a:solidFill>
                <a:latin typeface="+mj-lt"/>
                <a:ea typeface="+mj-ea"/>
                <a:cs typeface="+mj-cs"/>
              </a:rPr>
              <a:t> </a:t>
            </a:r>
            <a:r>
              <a:rPr lang="en-US" sz="2800" b="1">
                <a:solidFill>
                  <a:srgbClr val="080808"/>
                </a:solidFill>
                <a:latin typeface="+mj-lt"/>
              </a:rPr>
              <a:t>priority is the health</a:t>
            </a:r>
            <a:r>
              <a:rPr lang="en-US" sz="2800" b="1" kern="1200">
                <a:solidFill>
                  <a:srgbClr val="080808"/>
                </a:solidFill>
                <a:latin typeface="+mj-lt"/>
                <a:ea typeface="+mj-ea"/>
                <a:cs typeface="+mj-cs"/>
              </a:rPr>
              <a:t> </a:t>
            </a:r>
            <a:r>
              <a:rPr lang="en-US" sz="2800" b="1">
                <a:solidFill>
                  <a:srgbClr val="080808"/>
                </a:solidFill>
                <a:latin typeface="+mj-lt"/>
              </a:rPr>
              <a:t>and safety</a:t>
            </a:r>
            <a:r>
              <a:rPr lang="en-US" sz="2800" b="1" kern="1200">
                <a:solidFill>
                  <a:srgbClr val="080808"/>
                </a:solidFill>
                <a:latin typeface="+mj-lt"/>
                <a:ea typeface="+mj-ea"/>
                <a:cs typeface="+mj-cs"/>
              </a:rPr>
              <a:t> of</a:t>
            </a:r>
            <a:r>
              <a:rPr lang="en-US" sz="2800" b="1">
                <a:solidFill>
                  <a:srgbClr val="080808"/>
                </a:solidFill>
                <a:latin typeface="+mj-lt"/>
              </a:rPr>
              <a:t> our</a:t>
            </a:r>
            <a:r>
              <a:rPr lang="en-US" sz="2800" b="1" kern="1200">
                <a:solidFill>
                  <a:srgbClr val="080808"/>
                </a:solidFill>
                <a:latin typeface="+mj-lt"/>
                <a:ea typeface="+mj-ea"/>
                <a:cs typeface="+mj-cs"/>
              </a:rPr>
              <a:t> </a:t>
            </a:r>
            <a:r>
              <a:rPr lang="en-US" sz="2800" b="1">
                <a:solidFill>
                  <a:srgbClr val="080808"/>
                </a:solidFill>
                <a:latin typeface="+mj-lt"/>
              </a:rPr>
              <a:t>community.</a:t>
            </a:r>
            <a:endParaRPr lang="en-US" sz="2800" b="1" kern="1200">
              <a:solidFill>
                <a:srgbClr val="080808"/>
              </a:solidFill>
              <a:latin typeface="+mj-lt"/>
              <a:cs typeface="Calibri Light"/>
            </a:endParaRPr>
          </a:p>
        </p:txBody>
      </p:sp>
      <p:sp>
        <p:nvSpPr>
          <p:cNvPr id="145" name="Google Shape;145;p4"/>
          <p:cNvSpPr txBox="1">
            <a:spLocks noGrp="1"/>
          </p:cNvSpPr>
          <p:nvPr>
            <p:ph type="sldNum" idx="4294967295"/>
          </p:nvPr>
        </p:nvSpPr>
        <p:spPr>
          <a:xfrm>
            <a:off x="9301457" y="6356350"/>
            <a:ext cx="2568811" cy="365125"/>
          </a:xfrm>
          <a:prstGeom prst="rect">
            <a:avLst/>
          </a:prstGeom>
        </p:spPr>
        <p:txBody>
          <a:bodyPr spcFirstLastPara="1" vert="horz" lIns="91440" tIns="45720" rIns="91440" bIns="45720" rtlCol="0" anchor="ctr" anchorCtr="0">
            <a:normAutofit/>
          </a:bodyPr>
          <a:lstStyle/>
          <a:p>
            <a:pPr marR="0" lvl="0" indent="0" algn="r" fontAlgn="auto">
              <a:spcBef>
                <a:spcPts val="0"/>
              </a:spcBef>
              <a:spcAft>
                <a:spcPts val="600"/>
              </a:spcAft>
              <a:buClr>
                <a:srgbClr val="000000"/>
              </a:buClr>
              <a:buSzPts val="1050"/>
              <a:buFont typeface="Avenir"/>
              <a:buNone/>
              <a:tabLst/>
              <a:defRPr/>
            </a:pPr>
            <a:fld id="{00000000-1234-1234-1234-123412341234}" type="slidenum">
              <a:rPr kumimoji="0" lang="en-US" sz="1200" b="0" i="0" u="none" strike="noStrike" cap="none" spc="0" normalizeH="0" baseline="0" noProof="0">
                <a:ln>
                  <a:noFill/>
                </a:ln>
                <a:solidFill>
                  <a:srgbClr val="FFFFFF"/>
                </a:solidFill>
                <a:effectLst/>
                <a:uLnTx/>
                <a:uFillTx/>
                <a:sym typeface="Avenir"/>
              </a:rPr>
              <a:pPr marR="0" lvl="0" indent="0" algn="r" fontAlgn="auto">
                <a:spcBef>
                  <a:spcPts val="0"/>
                </a:spcBef>
                <a:spcAft>
                  <a:spcPts val="600"/>
                </a:spcAft>
                <a:buClr>
                  <a:srgbClr val="000000"/>
                </a:buClr>
                <a:buSzPts val="1050"/>
                <a:buFont typeface="Avenir"/>
                <a:buNone/>
                <a:tabLst/>
                <a:defRPr/>
              </a:pPr>
              <a:t>3</a:t>
            </a:fld>
            <a:endParaRPr kumimoji="0" lang="en-US" sz="1200" b="0" i="0" u="none" strike="noStrike" cap="none" spc="0" normalizeH="0" baseline="0" noProof="0">
              <a:ln>
                <a:noFill/>
              </a:ln>
              <a:solidFill>
                <a:srgbClr val="FFFFFF"/>
              </a:solidFill>
              <a:effectLst/>
              <a:uLnTx/>
              <a:uFillTx/>
              <a:sym typeface="Aveni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43"/>
                                        </p:tgtEl>
                                        <p:attrNameLst>
                                          <p:attrName>style.visibility</p:attrName>
                                        </p:attrNameLst>
                                      </p:cBhvr>
                                      <p:to>
                                        <p:strVal val="visible"/>
                                      </p:to>
                                    </p:set>
                                    <p:animEffect transition="in" filter="fade">
                                      <p:cBhvr>
                                        <p:cTn id="7" dur="4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639DF2-BAC2-4915-BABA-F241269F1BA8}"/>
              </a:ext>
            </a:extLst>
          </p:cNvPr>
          <p:cNvSpPr>
            <a:spLocks noGrp="1"/>
          </p:cNvSpPr>
          <p:nvPr>
            <p:ph type="title"/>
          </p:nvPr>
        </p:nvSpPr>
        <p:spPr>
          <a:xfrm>
            <a:off x="352007" y="2176582"/>
            <a:ext cx="2622257" cy="2495544"/>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r>
              <a:rPr lang="en-US" sz="2600" kern="1200">
                <a:solidFill>
                  <a:schemeClr val="bg1"/>
                </a:solidFill>
                <a:latin typeface="+mj-lt"/>
                <a:ea typeface="+mj-ea"/>
                <a:cs typeface="+mj-cs"/>
              </a:rPr>
              <a:t>Kern County &amp; OMICRON Variant</a:t>
            </a:r>
          </a:p>
        </p:txBody>
      </p:sp>
      <p:pic>
        <p:nvPicPr>
          <p:cNvPr id="2" name="Picture 2" descr="Chart&#10;&#10;Description automatically generated">
            <a:extLst>
              <a:ext uri="{FF2B5EF4-FFF2-40B4-BE49-F238E27FC236}">
                <a16:creationId xmlns:a16="http://schemas.microsoft.com/office/drawing/2014/main" id="{9CCEB662-C4A7-42D3-BE7C-D3473F6F0E03}"/>
              </a:ext>
            </a:extLst>
          </p:cNvPr>
          <p:cNvPicPr>
            <a:picLocks noChangeAspect="1"/>
          </p:cNvPicPr>
          <p:nvPr/>
        </p:nvPicPr>
        <p:blipFill>
          <a:blip r:embed="rId2"/>
          <a:stretch>
            <a:fillRect/>
          </a:stretch>
        </p:blipFill>
        <p:spPr>
          <a:xfrm>
            <a:off x="3527503" y="820424"/>
            <a:ext cx="8145345" cy="5213764"/>
          </a:xfrm>
          <a:prstGeom prst="rect">
            <a:avLst/>
          </a:prstGeom>
        </p:spPr>
      </p:pic>
    </p:spTree>
    <p:extLst>
      <p:ext uri="{BB962C8B-B14F-4D97-AF65-F5344CB8AC3E}">
        <p14:creationId xmlns:p14="http://schemas.microsoft.com/office/powerpoint/2010/main" val="1525649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B20123-034B-4DB1-B0FD-E68FD14512AE}"/>
              </a:ext>
            </a:extLst>
          </p:cNvPr>
          <p:cNvSpPr>
            <a:spLocks noGrp="1"/>
          </p:cNvSpPr>
          <p:nvPr>
            <p:ph type="ctrTitle"/>
          </p:nvPr>
        </p:nvSpPr>
        <p:spPr>
          <a:xfrm>
            <a:off x="890338" y="640080"/>
            <a:ext cx="3734014" cy="3566160"/>
          </a:xfrm>
        </p:spPr>
        <p:txBody>
          <a:bodyPr vert="horz" lIns="91440" tIns="45720" rIns="91440" bIns="45720" rtlCol="0" anchor="b">
            <a:normAutofit/>
          </a:bodyPr>
          <a:lstStyle/>
          <a:p>
            <a:pPr algn="l"/>
            <a:r>
              <a:rPr lang="en-US" sz="5400">
                <a:latin typeface="+mj-lt"/>
                <a:cs typeface="+mj-cs"/>
              </a:rPr>
              <a:t>Masks Required Indoors</a:t>
            </a:r>
          </a:p>
        </p:txBody>
      </p:sp>
      <p:sp>
        <p:nvSpPr>
          <p:cNvPr id="1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Diagram&#10;&#10;Description automatically generated">
            <a:extLst>
              <a:ext uri="{FF2B5EF4-FFF2-40B4-BE49-F238E27FC236}">
                <a16:creationId xmlns:a16="http://schemas.microsoft.com/office/drawing/2014/main" id="{A55AA878-BA48-4849-A4BD-26142B1087FA}"/>
              </a:ext>
            </a:extLst>
          </p:cNvPr>
          <p:cNvPicPr>
            <a:picLocks noChangeAspect="1"/>
          </p:cNvPicPr>
          <p:nvPr/>
        </p:nvPicPr>
        <p:blipFill rotWithShape="1">
          <a:blip r:embed="rId2"/>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08860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931DE728-8710-4D0D-ABEA-4614589173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045106E-FE01-48FF-B54F-4D42A87541F4}"/>
              </a:ext>
            </a:extLst>
          </p:cNvPr>
          <p:cNvSpPr txBox="1"/>
          <p:nvPr/>
        </p:nvSpPr>
        <p:spPr>
          <a:xfrm>
            <a:off x="39748" y="4320073"/>
            <a:ext cx="5795426" cy="2529407"/>
          </a:xfrm>
          <a:prstGeom prst="ellipse">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a:latin typeface="Arial Black" panose="020B0A04020102020204" pitchFamily="34" charset="0"/>
                <a:ea typeface="+mj-ea"/>
                <a:cs typeface="+mj-cs"/>
              </a:rPr>
              <a:t>GET Your:</a:t>
            </a:r>
          </a:p>
          <a:p>
            <a:pPr marL="571500" indent="-571500">
              <a:lnSpc>
                <a:spcPct val="90000"/>
              </a:lnSpc>
              <a:spcBef>
                <a:spcPct val="0"/>
              </a:spcBef>
              <a:spcAft>
                <a:spcPts val="600"/>
              </a:spcAft>
              <a:buFont typeface="Wingdings" panose="05000000000000000000" pitchFamily="2" charset="2"/>
              <a:buChar char="Ø"/>
            </a:pPr>
            <a:r>
              <a:rPr lang="en-US">
                <a:latin typeface="Arial Black" panose="020B0A04020102020204" pitchFamily="34" charset="0"/>
                <a:ea typeface="+mj-ea"/>
                <a:cs typeface="+mj-cs"/>
              </a:rPr>
              <a:t>VACCINATION</a:t>
            </a:r>
          </a:p>
          <a:p>
            <a:pPr marL="571500" indent="-571500">
              <a:lnSpc>
                <a:spcPct val="90000"/>
              </a:lnSpc>
              <a:spcBef>
                <a:spcPct val="0"/>
              </a:spcBef>
              <a:spcAft>
                <a:spcPts val="600"/>
              </a:spcAft>
              <a:buFont typeface="Wingdings" panose="05000000000000000000" pitchFamily="2" charset="2"/>
              <a:buChar char="Ø"/>
            </a:pPr>
            <a:r>
              <a:rPr lang="en-US">
                <a:latin typeface="Arial Black" panose="020B0A04020102020204" pitchFamily="34" charset="0"/>
                <a:ea typeface="+mj-ea"/>
                <a:cs typeface="+mj-cs"/>
              </a:rPr>
              <a:t>TEST</a:t>
            </a:r>
          </a:p>
          <a:p>
            <a:pPr marL="571500" indent="-571500">
              <a:lnSpc>
                <a:spcPct val="90000"/>
              </a:lnSpc>
              <a:spcBef>
                <a:spcPct val="0"/>
              </a:spcBef>
              <a:spcAft>
                <a:spcPts val="600"/>
              </a:spcAft>
              <a:buFont typeface="Wingdings" panose="05000000000000000000" pitchFamily="2" charset="2"/>
              <a:buChar char="Ø"/>
            </a:pPr>
            <a:r>
              <a:rPr lang="en-US">
                <a:latin typeface="Arial Black" panose="020B0A04020102020204" pitchFamily="34" charset="0"/>
                <a:ea typeface="+mj-ea"/>
                <a:cs typeface="+mj-cs"/>
              </a:rPr>
              <a:t>MASKS</a:t>
            </a:r>
          </a:p>
          <a:p>
            <a:pPr marL="571500" indent="-571500">
              <a:lnSpc>
                <a:spcPct val="90000"/>
              </a:lnSpc>
              <a:spcBef>
                <a:spcPct val="0"/>
              </a:spcBef>
              <a:spcAft>
                <a:spcPts val="600"/>
              </a:spcAft>
              <a:buFont typeface="Wingdings" panose="05000000000000000000" pitchFamily="2" charset="2"/>
              <a:buChar char="Ø"/>
            </a:pPr>
            <a:r>
              <a:rPr lang="en-US">
                <a:latin typeface="Arial Black" panose="020B0A04020102020204" pitchFamily="34" charset="0"/>
                <a:ea typeface="+mj-ea"/>
                <a:cs typeface="+mj-cs"/>
              </a:rPr>
              <a:t>Information</a:t>
            </a:r>
          </a:p>
        </p:txBody>
      </p:sp>
      <p:sp>
        <p:nvSpPr>
          <p:cNvPr id="59" name="Rectangle 58">
            <a:extLst>
              <a:ext uri="{FF2B5EF4-FFF2-40B4-BE49-F238E27FC236}">
                <a16:creationId xmlns:a16="http://schemas.microsoft.com/office/drawing/2014/main" id="{5AAE9118-0436-4488-AC4A-C14DF6A7B6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9557" y="640091"/>
            <a:ext cx="8072887"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C93B99A-3BD3-462E-BC22-DB9D7C3E844B}"/>
              </a:ext>
            </a:extLst>
          </p:cNvPr>
          <p:cNvSpPr txBox="1"/>
          <p:nvPr/>
        </p:nvSpPr>
        <p:spPr>
          <a:xfrm>
            <a:off x="3881536" y="4675886"/>
            <a:ext cx="8270716" cy="198617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fontScale="92500" lnSpcReduction="10000"/>
          </a:bodyPr>
          <a:lstStyle/>
          <a:p>
            <a:pPr>
              <a:lnSpc>
                <a:spcPct val="90000"/>
              </a:lnSpc>
              <a:spcAft>
                <a:spcPts val="600"/>
              </a:spcAft>
            </a:pPr>
            <a:r>
              <a:rPr lang="en-US" sz="2000" b="1"/>
              <a:t>Fireside Room: 9am to 3pm  | Monday through Thursday</a:t>
            </a:r>
          </a:p>
          <a:p>
            <a:pPr marL="114300" indent="-228600">
              <a:lnSpc>
                <a:spcPct val="90000"/>
              </a:lnSpc>
              <a:spcAft>
                <a:spcPts val="600"/>
              </a:spcAft>
              <a:buFont typeface="Arial" panose="020B0604020202020204" pitchFamily="34" charset="0"/>
              <a:buChar char="•"/>
            </a:pPr>
            <a:r>
              <a:rPr lang="en-US" sz="2000"/>
              <a:t>Moderna, Pfizer (5+), or J&amp;J: First dose, Second dose, Third Doses, or Boosters</a:t>
            </a:r>
          </a:p>
          <a:p>
            <a:pPr marL="114300" indent="-228600">
              <a:lnSpc>
                <a:spcPct val="90000"/>
              </a:lnSpc>
              <a:spcAft>
                <a:spcPts val="600"/>
              </a:spcAft>
              <a:buFont typeface="Arial" panose="020B0604020202020204" pitchFamily="34" charset="0"/>
              <a:buChar char="•"/>
            </a:pPr>
            <a:r>
              <a:rPr lang="en-US" sz="2000"/>
              <a:t>Flu Shots </a:t>
            </a:r>
          </a:p>
          <a:p>
            <a:pPr marL="114300" indent="-228600">
              <a:lnSpc>
                <a:spcPct val="90000"/>
              </a:lnSpc>
              <a:spcAft>
                <a:spcPts val="600"/>
              </a:spcAft>
              <a:buFont typeface="Arial" panose="020B0604020202020204" pitchFamily="34" charset="0"/>
              <a:buChar char="•"/>
            </a:pPr>
            <a:r>
              <a:rPr lang="en-US" sz="2000"/>
              <a:t>PCR Tests with a typical 2-3 day turnaround </a:t>
            </a:r>
          </a:p>
          <a:p>
            <a:pPr marL="114300" indent="-228600">
              <a:lnSpc>
                <a:spcPct val="90000"/>
              </a:lnSpc>
              <a:spcAft>
                <a:spcPts val="600"/>
              </a:spcAft>
              <a:buFont typeface="Arial" panose="020B0604020202020204" pitchFamily="34" charset="0"/>
              <a:buChar char="•"/>
            </a:pPr>
            <a:r>
              <a:rPr lang="en-US" sz="2000"/>
              <a:t>KN-95 Masks</a:t>
            </a:r>
          </a:p>
          <a:p>
            <a:pPr marL="114300" indent="-228600">
              <a:lnSpc>
                <a:spcPct val="90000"/>
              </a:lnSpc>
              <a:spcAft>
                <a:spcPts val="600"/>
              </a:spcAft>
              <a:buFont typeface="Arial" panose="020B0604020202020204" pitchFamily="34" charset="0"/>
              <a:buChar char="•"/>
            </a:pPr>
            <a:r>
              <a:rPr lang="en-US" sz="2000"/>
              <a:t>No appointment necessary (12-12:30 Lunch)</a:t>
            </a:r>
          </a:p>
        </p:txBody>
      </p:sp>
      <p:pic>
        <p:nvPicPr>
          <p:cNvPr id="2" name="Picture 2" descr="A picture containing text, grass, green, outdoor&#10;&#10;Description automatically generated">
            <a:extLst>
              <a:ext uri="{FF2B5EF4-FFF2-40B4-BE49-F238E27FC236}">
                <a16:creationId xmlns:a16="http://schemas.microsoft.com/office/drawing/2014/main" id="{585C2ED1-AEB9-4F8F-8800-AD3CDE642C0F}"/>
              </a:ext>
            </a:extLst>
          </p:cNvPr>
          <p:cNvPicPr>
            <a:picLocks noChangeAspect="1"/>
          </p:cNvPicPr>
          <p:nvPr/>
        </p:nvPicPr>
        <p:blipFill>
          <a:blip r:embed="rId2"/>
          <a:stretch>
            <a:fillRect/>
          </a:stretch>
        </p:blipFill>
        <p:spPr>
          <a:xfrm>
            <a:off x="1983059" y="74152"/>
            <a:ext cx="8346687" cy="4349353"/>
          </a:xfrm>
          <a:prstGeom prst="rect">
            <a:avLst/>
          </a:prstGeom>
        </p:spPr>
      </p:pic>
    </p:spTree>
    <p:extLst>
      <p:ext uri="{BB962C8B-B14F-4D97-AF65-F5344CB8AC3E}">
        <p14:creationId xmlns:p14="http://schemas.microsoft.com/office/powerpoint/2010/main" val="726954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87"/>
        <p:cNvGrpSpPr/>
        <p:nvPr/>
      </p:nvGrpSpPr>
      <p:grpSpPr>
        <a:xfrm>
          <a:off x="0" y="0"/>
          <a:ext cx="0" cy="0"/>
          <a:chOff x="0" y="0"/>
          <a:chExt cx="0" cy="0"/>
        </a:xfrm>
      </p:grpSpPr>
      <p:pic>
        <p:nvPicPr>
          <p:cNvPr id="690" name="Google Shape;690;p13"/>
          <p:cNvPicPr preferRelativeResize="0">
            <a:picLocks noGrp="1"/>
          </p:cNvPicPr>
          <p:nvPr>
            <p:ph type="pic" idx="4294967295"/>
          </p:nvPr>
        </p:nvPicPr>
        <p:blipFill rotWithShape="1">
          <a:blip r:embed="rId3"/>
          <a:srcRect t="6197" r="28839" b="2895"/>
          <a:stretch/>
        </p:blipFill>
        <p:spPr>
          <a:xfrm>
            <a:off x="2562726" y="1"/>
            <a:ext cx="9629274" cy="6857999"/>
          </a:xfrm>
          <a:prstGeom prst="rect">
            <a:avLst/>
          </a:prstGeom>
          <a:noFill/>
        </p:spPr>
      </p:pic>
      <p:sp>
        <p:nvSpPr>
          <p:cNvPr id="119" name="Freeform: Shape 118">
            <a:extLst>
              <a:ext uri="{FF2B5EF4-FFF2-40B4-BE49-F238E27FC236}">
                <a16:creationId xmlns:a16="http://schemas.microsoft.com/office/drawing/2014/main" id="{D928DD85-BB99-450D-A702-2683E02962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240E5BD2-4019-4012-A1AA-628900E659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8" name="Google Shape;688;p13"/>
          <p:cNvSpPr txBox="1">
            <a:spLocks noGrp="1"/>
          </p:cNvSpPr>
          <p:nvPr>
            <p:ph type="ctrTitle"/>
          </p:nvPr>
        </p:nvSpPr>
        <p:spPr>
          <a:xfrm>
            <a:off x="804672" y="342006"/>
            <a:ext cx="3879232" cy="2248122"/>
          </a:xfrm>
        </p:spPr>
        <p:txBody>
          <a:bodyPr spcFirstLastPara="1" vert="horz" lIns="91440" tIns="45720" rIns="91440" bIns="45720" rtlCol="0" anchor="b" anchorCtr="0">
            <a:normAutofit fontScale="90000"/>
          </a:bodyPr>
          <a:lstStyle/>
          <a:p>
            <a:pPr lvl="0" algn="l"/>
            <a:r>
              <a:rPr lang="en-US" sz="5400"/>
              <a:t>Spring 2022 Protocols</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88"/>
                                        </p:tgtEl>
                                        <p:attrNameLst>
                                          <p:attrName>style.visibility</p:attrName>
                                        </p:attrNameLst>
                                      </p:cBhvr>
                                      <p:to>
                                        <p:strVal val="visible"/>
                                      </p:to>
                                    </p:set>
                                    <p:animEffect transition="in" filter="fade">
                                      <p:cBhvr>
                                        <p:cTn id="7" dur="700"/>
                                        <p:tgtEl>
                                          <p:spTgt spid="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14"/>
          <p:cNvSpPr txBox="1">
            <a:spLocks noGrp="1"/>
          </p:cNvSpPr>
          <p:nvPr>
            <p:ph type="title"/>
          </p:nvPr>
        </p:nvSpPr>
        <p:spPr>
          <a:noFill/>
          <a:ln>
            <a:noFill/>
          </a:ln>
        </p:spPr>
        <p:txBody>
          <a:bodyPr spcFirstLastPara="1" wrap="square" lIns="91425" tIns="45700" rIns="91425" bIns="45700" anchor="ctr" anchorCtr="0">
            <a:normAutofit/>
          </a:bodyPr>
          <a:lstStyle/>
          <a:p>
            <a:r>
              <a:rPr lang="en-US"/>
              <a:t>Spring 2022 Protocols</a:t>
            </a:r>
          </a:p>
        </p:txBody>
      </p:sp>
      <p:sp>
        <p:nvSpPr>
          <p:cNvPr id="5" name="Text Placeholder 4">
            <a:extLst>
              <a:ext uri="{FF2B5EF4-FFF2-40B4-BE49-F238E27FC236}">
                <a16:creationId xmlns:a16="http://schemas.microsoft.com/office/drawing/2014/main" id="{4B762F4B-5702-4309-9BCA-6BE258D650CE}"/>
              </a:ext>
            </a:extLst>
          </p:cNvPr>
          <p:cNvSpPr>
            <a:spLocks noGrp="1"/>
          </p:cNvSpPr>
          <p:nvPr>
            <p:ph type="body" sz="quarter" idx="10"/>
          </p:nvPr>
        </p:nvSpPr>
        <p:spPr>
          <a:xfrm>
            <a:off x="828942" y="1682749"/>
            <a:ext cx="10524858" cy="4427896"/>
          </a:xfrm>
        </p:spPr>
        <p:txBody>
          <a:bodyPr>
            <a:normAutofit fontScale="55000" lnSpcReduction="20000"/>
          </a:bodyPr>
          <a:lstStyle/>
          <a:p>
            <a:pPr marL="76200" indent="0">
              <a:lnSpc>
                <a:spcPct val="110000"/>
              </a:lnSpc>
              <a:buSzPct val="108108"/>
              <a:buNone/>
            </a:pPr>
            <a:r>
              <a:rPr lang="en-US" sz="2800"/>
              <a:t>Our BC COVID-19 protocols have protected our community well. To protect our BC community through the evolving pandemic, we remind every person to continue to follow protocols.</a:t>
            </a:r>
            <a:endParaRPr lang="en-US" sz="2800">
              <a:cs typeface="Calibri"/>
            </a:endParaRPr>
          </a:p>
          <a:p>
            <a:pPr marL="457200" indent="-381000">
              <a:lnSpc>
                <a:spcPct val="110000"/>
              </a:lnSpc>
              <a:buClr>
                <a:schemeClr val="dk1"/>
              </a:buClr>
              <a:buSzPct val="108108"/>
            </a:pPr>
            <a:r>
              <a:rPr lang="en-US" sz="2800"/>
              <a:t>If you do not feel well, </a:t>
            </a:r>
            <a:r>
              <a:rPr lang="en-US" sz="2800" b="1"/>
              <a:t>stay home</a:t>
            </a:r>
            <a:r>
              <a:rPr lang="en-US" sz="2800"/>
              <a:t>. Contact your medical provider if you develop symptoms such as fever &amp; chills, sore throat, cough, nasal congestion, shortness of breath/difficulty breathing, unexpected muscle pain, new loss of taste or smell, etc.</a:t>
            </a:r>
            <a:endParaRPr lang="en-US" sz="2800">
              <a:cs typeface="Calibri"/>
            </a:endParaRPr>
          </a:p>
          <a:p>
            <a:pPr marL="457200" indent="-381000">
              <a:lnSpc>
                <a:spcPct val="110000"/>
              </a:lnSpc>
              <a:buClr>
                <a:srgbClr val="000000"/>
              </a:buClr>
              <a:buSzPct val="108108"/>
            </a:pPr>
            <a:r>
              <a:rPr lang="en-US" sz="2800"/>
              <a:t>If you are unable to attend class due to illness, notify your professor as soon as possible to arrange for missed classwork.</a:t>
            </a:r>
            <a:endParaRPr lang="en-US" sz="2800">
              <a:cs typeface="Calibri"/>
            </a:endParaRPr>
          </a:p>
          <a:p>
            <a:pPr marL="457200" indent="-381000">
              <a:lnSpc>
                <a:spcPct val="110000"/>
              </a:lnSpc>
              <a:buClr>
                <a:schemeClr val="dk1"/>
              </a:buClr>
              <a:buSzPct val="108108"/>
            </a:pPr>
            <a:r>
              <a:rPr lang="en-US" sz="2800"/>
              <a:t>Masks are </a:t>
            </a:r>
            <a:r>
              <a:rPr lang="en-US" sz="2800" b="1" i="1" u="sng"/>
              <a:t>required</a:t>
            </a:r>
            <a:r>
              <a:rPr lang="en-US" sz="2800"/>
              <a:t> to be worn indoors by students, employees, and visitors on all of our campus properties until further notice. Your face mask must cover your mouth and nose. Face coverings may be available upon request.</a:t>
            </a:r>
            <a:endParaRPr lang="en-US" sz="2800">
              <a:cs typeface="Calibri"/>
            </a:endParaRPr>
          </a:p>
          <a:p>
            <a:pPr marL="457200" indent="-381000">
              <a:lnSpc>
                <a:spcPct val="110000"/>
              </a:lnSpc>
              <a:buClr>
                <a:schemeClr val="dk1"/>
              </a:buClr>
              <a:buSzPct val="108108"/>
            </a:pPr>
            <a:r>
              <a:rPr lang="en-US" sz="2800"/>
              <a:t>All students will complete the Health Checker form in the KCCD Campus Pass app before coming to campus each day.</a:t>
            </a:r>
            <a:endParaRPr lang="en-US" sz="2800">
              <a:cs typeface="Calibri" panose="020F0502020204030204"/>
            </a:endParaRPr>
          </a:p>
          <a:p>
            <a:pPr marL="457200" indent="-381000">
              <a:lnSpc>
                <a:spcPct val="110000"/>
              </a:lnSpc>
              <a:buClr>
                <a:schemeClr val="dk1"/>
              </a:buClr>
              <a:buSzPct val="108108"/>
            </a:pPr>
            <a:r>
              <a:rPr lang="en-US" sz="2800"/>
              <a:t>Individuals will scan facility QR Codes as they enter classrooms, offices, and navigate our campuses.</a:t>
            </a:r>
            <a:endParaRPr lang="en-US" sz="2800">
              <a:cs typeface="Calibri" panose="020F0502020204030204"/>
            </a:endParaRPr>
          </a:p>
          <a:p>
            <a:pPr marL="457200" lvl="0" indent="-381000" algn="l" rtl="0">
              <a:lnSpc>
                <a:spcPct val="110000"/>
              </a:lnSpc>
              <a:spcBef>
                <a:spcPts val="1000"/>
              </a:spcBef>
              <a:spcAft>
                <a:spcPts val="0"/>
              </a:spcAft>
              <a:buClr>
                <a:schemeClr val="dk1"/>
              </a:buClr>
              <a:buSzPct val="108108"/>
              <a:buChar char="•"/>
            </a:pPr>
            <a:r>
              <a:rPr lang="en-US" sz="2800"/>
              <a:t>Social/physical distancing requirements have been removed.</a:t>
            </a:r>
            <a:endParaRPr lang="en-US" sz="2800">
              <a:cs typeface="Calibri"/>
            </a:endParaRPr>
          </a:p>
          <a:p>
            <a:pPr marL="0" indent="0">
              <a:buNone/>
            </a:pPr>
            <a:endParaRPr lang="en-US"/>
          </a:p>
        </p:txBody>
      </p:sp>
      <p:sp>
        <p:nvSpPr>
          <p:cNvPr id="697" name="Google Shape;697;p14"/>
          <p:cNvSpPr txBox="1">
            <a:spLocks noGrp="1"/>
          </p:cNvSpPr>
          <p:nvPr>
            <p:ph type="sldNum" idx="4294967295"/>
          </p:nvPr>
        </p:nvSpPr>
        <p:spPr>
          <a:xfrm>
            <a:off x="11561763" y="6356350"/>
            <a:ext cx="630237"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50"/>
              <a:buNone/>
            </a:pPr>
            <a:fld id="{00000000-1234-1234-1234-123412341234}" type="slidenum">
              <a:rPr lang="en-US" smtClean="0"/>
              <a:t>8</a:t>
            </a:fld>
            <a:endParaRPr lang="en-US"/>
          </a:p>
        </p:txBody>
      </p:sp>
      <p:sp>
        <p:nvSpPr>
          <p:cNvPr id="6" name="Rectangle 5">
            <a:extLst>
              <a:ext uri="{FF2B5EF4-FFF2-40B4-BE49-F238E27FC236}">
                <a16:creationId xmlns:a16="http://schemas.microsoft.com/office/drawing/2014/main" id="{5C506BB2-4227-468E-9F69-5C2BF2ABED9D}"/>
              </a:ext>
            </a:extLst>
          </p:cNvPr>
          <p:cNvSpPr/>
          <p:nvPr/>
        </p:nvSpPr>
        <p:spPr>
          <a:xfrm>
            <a:off x="2412803" y="5710535"/>
            <a:ext cx="6737742" cy="400110"/>
          </a:xfrm>
          <a:prstGeom prst="rect">
            <a:avLst/>
          </a:prstGeom>
          <a:noFill/>
        </p:spPr>
        <p:txBody>
          <a:bodyPr wrap="none" lIns="91440" tIns="45720" rIns="91440" bIns="45720">
            <a:spAutoFit/>
          </a:bodyPr>
          <a:lstStyle/>
          <a:p>
            <a:pPr algn="ctr"/>
            <a:r>
              <a:rPr lang="en-US" sz="2000" b="0" cap="none" spc="0">
                <a:ln w="0"/>
                <a:solidFill>
                  <a:schemeClr val="tx1"/>
                </a:solidFill>
                <a:effectLst>
                  <a:outerShdw blurRad="38100" dist="19050" dir="2700000" algn="tl" rotWithShape="0">
                    <a:schemeClr val="dk1">
                      <a:alpha val="40000"/>
                    </a:schemeClr>
                  </a:outerShdw>
                </a:effectLst>
                <a:latin typeface="Arial Black" panose="020B0A04020102020204" pitchFamily="34" charset="0"/>
              </a:rPr>
              <a:t>www.bakersfieldcollege.edu/covid19/protocols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6" name="Google Shape;736;p20"/>
          <p:cNvSpPr txBox="1">
            <a:spLocks noGrp="1"/>
          </p:cNvSpPr>
          <p:nvPr>
            <p:ph type="ctrTitle"/>
          </p:nvPr>
        </p:nvSpPr>
        <p:spPr>
          <a:xfrm>
            <a:off x="847164" y="386420"/>
            <a:ext cx="10497671" cy="985180"/>
          </a:xfrm>
          <a:noFill/>
          <a:ln>
            <a:noFill/>
          </a:ln>
        </p:spPr>
        <p:txBody>
          <a:bodyPr spcFirstLastPara="1" wrap="square" lIns="91425" tIns="45700" rIns="91425" bIns="45700" anchor="ctr" anchorCtr="0">
            <a:normAutofit fontScale="90000"/>
          </a:bodyPr>
          <a:lstStyle/>
          <a:p>
            <a:pPr lvl="0"/>
            <a:r>
              <a:rPr lang="en-US"/>
              <a:t>KCCD Campus App: Health Checker</a:t>
            </a:r>
          </a:p>
        </p:txBody>
      </p:sp>
      <p:pic>
        <p:nvPicPr>
          <p:cNvPr id="9" name="Picture 8">
            <a:extLst>
              <a:ext uri="{FF2B5EF4-FFF2-40B4-BE49-F238E27FC236}">
                <a16:creationId xmlns:a16="http://schemas.microsoft.com/office/drawing/2014/main" id="{3FC90188-7348-4714-AB33-094BB00E78E6}"/>
              </a:ext>
            </a:extLst>
          </p:cNvPr>
          <p:cNvPicPr>
            <a:picLocks noChangeAspect="1"/>
          </p:cNvPicPr>
          <p:nvPr/>
        </p:nvPicPr>
        <p:blipFill rotWithShape="1">
          <a:blip r:embed="rId3"/>
          <a:srcRect r="-200" b="33027"/>
          <a:stretch/>
        </p:blipFill>
        <p:spPr>
          <a:xfrm>
            <a:off x="1125416" y="1564790"/>
            <a:ext cx="4562042" cy="1983910"/>
          </a:xfrm>
          <a:prstGeom prst="rect">
            <a:avLst/>
          </a:prstGeom>
        </p:spPr>
      </p:pic>
      <p:sp>
        <p:nvSpPr>
          <p:cNvPr id="740" name="Google Shape;740;p20"/>
          <p:cNvSpPr/>
          <p:nvPr/>
        </p:nvSpPr>
        <p:spPr>
          <a:xfrm>
            <a:off x="1249163" y="2257426"/>
            <a:ext cx="1566159" cy="325315"/>
          </a:xfrm>
          <a:prstGeom prst="ellipse">
            <a:avLst/>
          </a:prstGeom>
          <a:noFill/>
          <a:ln w="38100" cap="flat" cmpd="sng">
            <a:solidFill>
              <a:srgbClr val="362F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741" name="Google Shape;741;p20"/>
          <p:cNvSpPr txBox="1"/>
          <p:nvPr/>
        </p:nvSpPr>
        <p:spPr>
          <a:xfrm>
            <a:off x="6399505" y="2028826"/>
            <a:ext cx="4752265" cy="36932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venir"/>
                <a:ea typeface="Avenir"/>
                <a:cs typeface="Avenir"/>
                <a:sym typeface="Avenir"/>
              </a:rPr>
              <a:t>Complete the Health Checker form DAILY </a:t>
            </a:r>
          </a:p>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a:solidFill>
                <a:schemeClr val="dk1"/>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venir"/>
                <a:ea typeface="Avenir"/>
                <a:cs typeface="Avenir"/>
                <a:sym typeface="Avenir"/>
              </a:rPr>
              <a:t>You still need to complete the Health Checker form on your computer before coming onto campus.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venir"/>
                <a:ea typeface="Avenir"/>
                <a:cs typeface="Avenir"/>
                <a:sym typeface="Avenir"/>
              </a:rPr>
              <a:t>The pass can be loaded onto their chromebook to show or printed on campus at the Library or Office of Student Life.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venir"/>
                <a:ea typeface="Avenir"/>
                <a:cs typeface="Avenir"/>
                <a:sym typeface="Avenir"/>
              </a:rPr>
              <a:t>Once the Web form is completed, a color pass will be emailed to the email address provided in the form within 2-3 minutes. </a:t>
            </a:r>
            <a:endParaRPr sz="1400" b="0" i="0" u="none" strike="noStrike" cap="none">
              <a:solidFill>
                <a:srgbClr val="000000"/>
              </a:solidFill>
              <a:latin typeface="Arial"/>
              <a:ea typeface="Arial"/>
              <a:cs typeface="Arial"/>
              <a:sym typeface="Arial"/>
            </a:endParaRPr>
          </a:p>
        </p:txBody>
      </p:sp>
      <p:pic>
        <p:nvPicPr>
          <p:cNvPr id="5" name="Picture 4">
            <a:extLst>
              <a:ext uri="{FF2B5EF4-FFF2-40B4-BE49-F238E27FC236}">
                <a16:creationId xmlns:a16="http://schemas.microsoft.com/office/drawing/2014/main" id="{CB328023-1334-4B82-A8BB-48ED5F2CAB62}"/>
              </a:ext>
            </a:extLst>
          </p:cNvPr>
          <p:cNvPicPr>
            <a:picLocks noChangeAspect="1"/>
          </p:cNvPicPr>
          <p:nvPr/>
        </p:nvPicPr>
        <p:blipFill>
          <a:blip r:embed="rId4"/>
          <a:stretch>
            <a:fillRect/>
          </a:stretch>
        </p:blipFill>
        <p:spPr>
          <a:xfrm>
            <a:off x="1076205" y="4093692"/>
            <a:ext cx="3000375" cy="828675"/>
          </a:xfrm>
          <a:prstGeom prst="rect">
            <a:avLst/>
          </a:prstGeom>
        </p:spPr>
      </p:pic>
      <p:grpSp>
        <p:nvGrpSpPr>
          <p:cNvPr id="2" name="Group 1">
            <a:extLst>
              <a:ext uri="{FF2B5EF4-FFF2-40B4-BE49-F238E27FC236}">
                <a16:creationId xmlns:a16="http://schemas.microsoft.com/office/drawing/2014/main" id="{4658F738-B212-4A58-90A2-E1C42E5B0D53}"/>
              </a:ext>
            </a:extLst>
          </p:cNvPr>
          <p:cNvGrpSpPr/>
          <p:nvPr/>
        </p:nvGrpSpPr>
        <p:grpSpPr>
          <a:xfrm>
            <a:off x="4197747" y="2356984"/>
            <a:ext cx="1844335" cy="3778477"/>
            <a:chOff x="8588318" y="252413"/>
            <a:chExt cx="3168763" cy="6481762"/>
          </a:xfrm>
        </p:grpSpPr>
        <p:pic>
          <p:nvPicPr>
            <p:cNvPr id="10" name="Picture 9">
              <a:extLst>
                <a:ext uri="{FF2B5EF4-FFF2-40B4-BE49-F238E27FC236}">
                  <a16:creationId xmlns:a16="http://schemas.microsoft.com/office/drawing/2014/main" id="{2C7EBB37-B8D8-4DC3-8845-0448FEA0DC78}"/>
                </a:ext>
              </a:extLst>
            </p:cNvPr>
            <p:cNvPicPr>
              <a:picLocks noChangeAspect="1"/>
            </p:cNvPicPr>
            <p:nvPr/>
          </p:nvPicPr>
          <p:blipFill rotWithShape="1">
            <a:blip r:embed="rId5"/>
            <a:srcRect t="5486"/>
            <a:stretch/>
          </p:blipFill>
          <p:spPr>
            <a:xfrm>
              <a:off x="8588318" y="252413"/>
              <a:ext cx="3168763" cy="6481762"/>
            </a:xfrm>
            <a:prstGeom prst="rect">
              <a:avLst/>
            </a:prstGeom>
            <a:ln>
              <a:solidFill>
                <a:schemeClr val="tx1"/>
              </a:solidFill>
            </a:ln>
          </p:spPr>
        </p:pic>
        <p:sp>
          <p:nvSpPr>
            <p:cNvPr id="11" name="Google Shape;729;p19">
              <a:extLst>
                <a:ext uri="{FF2B5EF4-FFF2-40B4-BE49-F238E27FC236}">
                  <a16:creationId xmlns:a16="http://schemas.microsoft.com/office/drawing/2014/main" id="{612A7A28-283D-4287-9ED6-9B8885AA2477}"/>
                </a:ext>
              </a:extLst>
            </p:cNvPr>
            <p:cNvSpPr/>
            <p:nvPr/>
          </p:nvSpPr>
          <p:spPr>
            <a:xfrm>
              <a:off x="8612418" y="2652714"/>
              <a:ext cx="1560281" cy="1167178"/>
            </a:xfrm>
            <a:prstGeom prst="ellipse">
              <a:avLst/>
            </a:prstGeom>
            <a:noFill/>
            <a:ln w="38100" cap="flat" cmpd="sng">
              <a:solidFill>
                <a:srgbClr val="362F8F"/>
              </a:solidFill>
              <a:prstDash val="solid"/>
              <a:miter lim="800000"/>
              <a:headEnd type="none" w="sm" len="sm"/>
              <a:tailEnd type="none" w="sm" len="sm"/>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gr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099F5FDE89EA40BA3C2BC51148EF53" ma:contentTypeVersion="13" ma:contentTypeDescription="Create a new document." ma:contentTypeScope="" ma:versionID="01cce2989062e411e59f4e089a2be130">
  <xsd:schema xmlns:xsd="http://www.w3.org/2001/XMLSchema" xmlns:xs="http://www.w3.org/2001/XMLSchema" xmlns:p="http://schemas.microsoft.com/office/2006/metadata/properties" xmlns:ns3="0b1fd2ce-be47-40af-a854-d7ff8d310ba5" xmlns:ns4="585d49c8-389c-47bd-832a-51e0da33a897" targetNamespace="http://schemas.microsoft.com/office/2006/metadata/properties" ma:root="true" ma:fieldsID="c1acdd6009e698d46fd0caea1969be99" ns3:_="" ns4:_="">
    <xsd:import namespace="0b1fd2ce-be47-40af-a854-d7ff8d310ba5"/>
    <xsd:import namespace="585d49c8-389c-47bd-832a-51e0da33a89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1fd2ce-be47-40af-a854-d7ff8d310b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d49c8-389c-47bd-832a-51e0da33a89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94E73DA-39B5-46B0-A5CD-D961FB0466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1fd2ce-be47-40af-a854-d7ff8d310ba5"/>
    <ds:schemaRef ds:uri="585d49c8-389c-47bd-832a-51e0da33a8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9D9AA8-CA3E-4940-AB85-DE5846BDFB43}">
  <ds:schemaRefs>
    <ds:schemaRef ds:uri="http://schemas.microsoft.com/sharepoint/v3/contenttype/forms"/>
  </ds:schemaRefs>
</ds:datastoreItem>
</file>

<file path=customXml/itemProps3.xml><?xml version="1.0" encoding="utf-8"?>
<ds:datastoreItem xmlns:ds="http://schemas.openxmlformats.org/officeDocument/2006/customXml" ds:itemID="{02F26B2B-E371-4D32-A7AF-F0A0F6605DCD}">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0b1fd2ce-be47-40af-a854-d7ff8d310ba5"/>
    <ds:schemaRef ds:uri="585d49c8-389c-47bd-832a-51e0da33a897"/>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TotalTime>
  <Words>1145</Words>
  <Application>Microsoft Office PowerPoint</Application>
  <PresentationFormat>Widescreen</PresentationFormat>
  <Paragraphs>117</Paragraphs>
  <Slides>18</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Arial Black</vt:lpstr>
      <vt:lpstr>Avenir</vt:lpstr>
      <vt:lpstr>Calibri</vt:lpstr>
      <vt:lpstr>Calibri Light</vt:lpstr>
      <vt:lpstr>Cambria</vt:lpstr>
      <vt:lpstr>Helvetica</vt:lpstr>
      <vt:lpstr>Helvetica Neue</vt:lpstr>
      <vt:lpstr>Wingdings</vt:lpstr>
      <vt:lpstr>Custom Design</vt:lpstr>
      <vt:lpstr>COVID-19 Update:  Spring 2022 College Council</vt:lpstr>
      <vt:lpstr> BC COVID Response Team</vt:lpstr>
      <vt:lpstr>Our continued priority is the health and safety of our community.</vt:lpstr>
      <vt:lpstr>Kern County &amp; OMICRON Variant</vt:lpstr>
      <vt:lpstr>Masks Required Indoors</vt:lpstr>
      <vt:lpstr>PowerPoint Presentation</vt:lpstr>
      <vt:lpstr>Spring 2022 Protocols</vt:lpstr>
      <vt:lpstr>Spring 2022 Protocols</vt:lpstr>
      <vt:lpstr>KCCD Campus App: Health Checker</vt:lpstr>
      <vt:lpstr>PowerPoint Presentation</vt:lpstr>
      <vt:lpstr> Scanning QR Codes Around Campus</vt:lpstr>
      <vt:lpstr>Visitors on Campus</vt:lpstr>
      <vt:lpstr>Campus Pass Check-In Stations </vt:lpstr>
      <vt:lpstr>Post Check-In Station</vt:lpstr>
      <vt:lpstr>COVID Notifications</vt:lpstr>
      <vt:lpstr>Returning To Campus After  An Exposure Or Positive Case</vt:lpstr>
      <vt:lpstr>Students of Concern Update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Debra Anderson</cp:lastModifiedBy>
  <cp:revision>51</cp:revision>
  <dcterms:created xsi:type="dcterms:W3CDTF">2020-12-01T19:41:54Z</dcterms:created>
  <dcterms:modified xsi:type="dcterms:W3CDTF">2022-01-28T15:43:38Z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0x010100E3099F5FDE89EA40BA3C2BC51148EF53</vt:lpwstr>
  </property>
</Properties>
</file>