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sldIdLst>
    <p:sldId id="256" r:id="rId5"/>
    <p:sldId id="310" r:id="rId6"/>
    <p:sldId id="308" r:id="rId7"/>
    <p:sldId id="30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B30"/>
    <a:srgbClr val="1E2836"/>
    <a:srgbClr val="1E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4"/>
    <p:restoredTop sz="96197"/>
  </p:normalViewPr>
  <p:slideViewPr>
    <p:cSldViewPr snapToGrid="0">
      <p:cViewPr varScale="1">
        <p:scale>
          <a:sx n="77" d="100"/>
          <a:sy n="77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ie Jo" userId="072371dc-171e-4407-bddd-ad1539cf0f92" providerId="ADAL" clId="{E50BC8E9-9BC8-4E9B-83E1-44CD8D0C73B0}"/>
    <pc:docChg chg="undo custSel addSld delSld modSld sldOrd">
      <pc:chgData name="Billie Jo" userId="072371dc-171e-4407-bddd-ad1539cf0f92" providerId="ADAL" clId="{E50BC8E9-9BC8-4E9B-83E1-44CD8D0C73B0}" dt="2022-01-28T00:05:08.096" v="235" actId="14100"/>
      <pc:docMkLst>
        <pc:docMk/>
      </pc:docMkLst>
      <pc:sldChg chg="modSp add del mod">
        <pc:chgData name="Billie Jo" userId="072371dc-171e-4407-bddd-ad1539cf0f92" providerId="ADAL" clId="{E50BC8E9-9BC8-4E9B-83E1-44CD8D0C73B0}" dt="2022-01-27T23:57:49.311" v="148" actId="20577"/>
        <pc:sldMkLst>
          <pc:docMk/>
          <pc:sldMk cId="1588358017" sldId="256"/>
        </pc:sldMkLst>
        <pc:spChg chg="mod">
          <ac:chgData name="Billie Jo" userId="072371dc-171e-4407-bddd-ad1539cf0f92" providerId="ADAL" clId="{E50BC8E9-9BC8-4E9B-83E1-44CD8D0C73B0}" dt="2022-01-27T23:57:40.172" v="111" actId="1076"/>
          <ac:spMkLst>
            <pc:docMk/>
            <pc:sldMk cId="1588358017" sldId="256"/>
            <ac:spMk id="2" creationId="{60E074A7-A96C-A543-A9AC-970FBCEE2F85}"/>
          </ac:spMkLst>
        </pc:spChg>
        <pc:spChg chg="mod">
          <ac:chgData name="Billie Jo" userId="072371dc-171e-4407-bddd-ad1539cf0f92" providerId="ADAL" clId="{E50BC8E9-9BC8-4E9B-83E1-44CD8D0C73B0}" dt="2022-01-27T23:57:49.311" v="148" actId="20577"/>
          <ac:spMkLst>
            <pc:docMk/>
            <pc:sldMk cId="1588358017" sldId="256"/>
            <ac:spMk id="3" creationId="{9E04F642-8344-454D-AFE6-CB12DAF10A05}"/>
          </ac:spMkLst>
        </pc:spChg>
      </pc:sldChg>
      <pc:sldChg chg="del">
        <pc:chgData name="Billie Jo" userId="072371dc-171e-4407-bddd-ad1539cf0f92" providerId="ADAL" clId="{E50BC8E9-9BC8-4E9B-83E1-44CD8D0C73B0}" dt="2022-01-28T00:00:47.455" v="192" actId="47"/>
        <pc:sldMkLst>
          <pc:docMk/>
          <pc:sldMk cId="1382967771" sldId="257"/>
        </pc:sldMkLst>
      </pc:sldChg>
      <pc:sldChg chg="del">
        <pc:chgData name="Billie Jo" userId="072371dc-171e-4407-bddd-ad1539cf0f92" providerId="ADAL" clId="{E50BC8E9-9BC8-4E9B-83E1-44CD8D0C73B0}" dt="2022-01-28T00:00:48.658" v="193" actId="47"/>
        <pc:sldMkLst>
          <pc:docMk/>
          <pc:sldMk cId="3192250956" sldId="258"/>
        </pc:sldMkLst>
      </pc:sldChg>
      <pc:sldChg chg="del">
        <pc:chgData name="Billie Jo" userId="072371dc-171e-4407-bddd-ad1539cf0f92" providerId="ADAL" clId="{E50BC8E9-9BC8-4E9B-83E1-44CD8D0C73B0}" dt="2022-01-28T00:00:49.537" v="194" actId="47"/>
        <pc:sldMkLst>
          <pc:docMk/>
          <pc:sldMk cId="2361037444" sldId="259"/>
        </pc:sldMkLst>
      </pc:sldChg>
      <pc:sldChg chg="del">
        <pc:chgData name="Billie Jo" userId="072371dc-171e-4407-bddd-ad1539cf0f92" providerId="ADAL" clId="{E50BC8E9-9BC8-4E9B-83E1-44CD8D0C73B0}" dt="2022-01-28T00:00:51.310" v="195" actId="47"/>
        <pc:sldMkLst>
          <pc:docMk/>
          <pc:sldMk cId="330534462" sldId="260"/>
        </pc:sldMkLst>
      </pc:sldChg>
      <pc:sldChg chg="del">
        <pc:chgData name="Billie Jo" userId="072371dc-171e-4407-bddd-ad1539cf0f92" providerId="ADAL" clId="{E50BC8E9-9BC8-4E9B-83E1-44CD8D0C73B0}" dt="2022-01-28T00:00:54.288" v="198" actId="47"/>
        <pc:sldMkLst>
          <pc:docMk/>
          <pc:sldMk cId="4292097116" sldId="261"/>
        </pc:sldMkLst>
      </pc:sldChg>
      <pc:sldChg chg="del">
        <pc:chgData name="Billie Jo" userId="072371dc-171e-4407-bddd-ad1539cf0f92" providerId="ADAL" clId="{E50BC8E9-9BC8-4E9B-83E1-44CD8D0C73B0}" dt="2022-01-28T00:00:52.197" v="196" actId="47"/>
        <pc:sldMkLst>
          <pc:docMk/>
          <pc:sldMk cId="3618937317" sldId="262"/>
        </pc:sldMkLst>
      </pc:sldChg>
      <pc:sldChg chg="del">
        <pc:chgData name="Billie Jo" userId="072371dc-171e-4407-bddd-ad1539cf0f92" providerId="ADAL" clId="{E50BC8E9-9BC8-4E9B-83E1-44CD8D0C73B0}" dt="2022-01-28T00:00:53.146" v="197" actId="47"/>
        <pc:sldMkLst>
          <pc:docMk/>
          <pc:sldMk cId="2511713314" sldId="263"/>
        </pc:sldMkLst>
      </pc:sldChg>
      <pc:sldChg chg="del">
        <pc:chgData name="Billie Jo" userId="072371dc-171e-4407-bddd-ad1539cf0f92" providerId="ADAL" clId="{E50BC8E9-9BC8-4E9B-83E1-44CD8D0C73B0}" dt="2022-01-27T23:55:00.764" v="53" actId="47"/>
        <pc:sldMkLst>
          <pc:docMk/>
          <pc:sldMk cId="1857573341" sldId="264"/>
        </pc:sldMkLst>
      </pc:sldChg>
      <pc:sldChg chg="del">
        <pc:chgData name="Billie Jo" userId="072371dc-171e-4407-bddd-ad1539cf0f92" providerId="ADAL" clId="{E50BC8E9-9BC8-4E9B-83E1-44CD8D0C73B0}" dt="2022-01-27T23:55:01.551" v="54" actId="47"/>
        <pc:sldMkLst>
          <pc:docMk/>
          <pc:sldMk cId="2163421261" sldId="268"/>
        </pc:sldMkLst>
      </pc:sldChg>
      <pc:sldChg chg="modSp del mod ord">
        <pc:chgData name="Billie Jo" userId="072371dc-171e-4407-bddd-ad1539cf0f92" providerId="ADAL" clId="{E50BC8E9-9BC8-4E9B-83E1-44CD8D0C73B0}" dt="2022-01-28T00:05:08.096" v="235" actId="14100"/>
        <pc:sldMkLst>
          <pc:docMk/>
          <pc:sldMk cId="1843795598" sldId="307"/>
        </pc:sldMkLst>
        <pc:spChg chg="mod">
          <ac:chgData name="Billie Jo" userId="072371dc-171e-4407-bddd-ad1539cf0f92" providerId="ADAL" clId="{E50BC8E9-9BC8-4E9B-83E1-44CD8D0C73B0}" dt="2022-01-28T00:05:08.096" v="235" actId="14100"/>
          <ac:spMkLst>
            <pc:docMk/>
            <pc:sldMk cId="1843795598" sldId="307"/>
            <ac:spMk id="2" creationId="{84CAAF61-4D63-4E06-851B-F02A40EE2006}"/>
          </ac:spMkLst>
        </pc:spChg>
      </pc:sldChg>
      <pc:sldChg chg="modSp mod">
        <pc:chgData name="Billie Jo" userId="072371dc-171e-4407-bddd-ad1539cf0f92" providerId="ADAL" clId="{E50BC8E9-9BC8-4E9B-83E1-44CD8D0C73B0}" dt="2022-01-28T00:05:02.463" v="234" actId="14100"/>
        <pc:sldMkLst>
          <pc:docMk/>
          <pc:sldMk cId="3951465629" sldId="308"/>
        </pc:sldMkLst>
        <pc:spChg chg="mod">
          <ac:chgData name="Billie Jo" userId="072371dc-171e-4407-bddd-ad1539cf0f92" providerId="ADAL" clId="{E50BC8E9-9BC8-4E9B-83E1-44CD8D0C73B0}" dt="2022-01-28T00:05:02.463" v="234" actId="14100"/>
          <ac:spMkLst>
            <pc:docMk/>
            <pc:sldMk cId="3951465629" sldId="308"/>
            <ac:spMk id="4" creationId="{9B54247E-486C-4F33-80A9-E14906AE56FD}"/>
          </ac:spMkLst>
        </pc:spChg>
        <pc:graphicFrameChg chg="mod">
          <ac:chgData name="Billie Jo" userId="072371dc-171e-4407-bddd-ad1539cf0f92" providerId="ADAL" clId="{E50BC8E9-9BC8-4E9B-83E1-44CD8D0C73B0}" dt="2022-01-27T23:59:23.711" v="153" actId="14100"/>
          <ac:graphicFrameMkLst>
            <pc:docMk/>
            <pc:sldMk cId="3951465629" sldId="308"/>
            <ac:graphicFrameMk id="5" creationId="{9A1A8F04-C210-45FA-8C7C-DC1C3A7ED926}"/>
          </ac:graphicFrameMkLst>
        </pc:graphicFrameChg>
      </pc:sldChg>
      <pc:sldChg chg="new del">
        <pc:chgData name="Billie Jo" userId="072371dc-171e-4407-bddd-ad1539cf0f92" providerId="ADAL" clId="{E50BC8E9-9BC8-4E9B-83E1-44CD8D0C73B0}" dt="2022-01-28T00:04:23.261" v="231" actId="2696"/>
        <pc:sldMkLst>
          <pc:docMk/>
          <pc:sldMk cId="327631167" sldId="309"/>
        </pc:sldMkLst>
      </pc:sldChg>
      <pc:sldChg chg="addSp modSp new mod">
        <pc:chgData name="Billie Jo" userId="072371dc-171e-4407-bddd-ad1539cf0f92" providerId="ADAL" clId="{E50BC8E9-9BC8-4E9B-83E1-44CD8D0C73B0}" dt="2022-01-28T00:04:56.077" v="233" actId="14100"/>
        <pc:sldMkLst>
          <pc:docMk/>
          <pc:sldMk cId="338219144" sldId="310"/>
        </pc:sldMkLst>
        <pc:spChg chg="mod">
          <ac:chgData name="Billie Jo" userId="072371dc-171e-4407-bddd-ad1539cf0f92" providerId="ADAL" clId="{E50BC8E9-9BC8-4E9B-83E1-44CD8D0C73B0}" dt="2022-01-28T00:04:56.077" v="233" actId="14100"/>
          <ac:spMkLst>
            <pc:docMk/>
            <pc:sldMk cId="338219144" sldId="310"/>
            <ac:spMk id="2" creationId="{9259F4E0-8A69-4F87-A570-6FE4951E9EB9}"/>
          </ac:spMkLst>
        </pc:spChg>
        <pc:picChg chg="add mod">
          <ac:chgData name="Billie Jo" userId="072371dc-171e-4407-bddd-ad1539cf0f92" providerId="ADAL" clId="{E50BC8E9-9BC8-4E9B-83E1-44CD8D0C73B0}" dt="2022-01-28T00:04:38.885" v="232" actId="1076"/>
          <ac:picMkLst>
            <pc:docMk/>
            <pc:sldMk cId="338219144" sldId="310"/>
            <ac:picMk id="4" creationId="{74DCB73E-FC4B-4718-9CB1-D2B41D62948A}"/>
          </ac:picMkLst>
        </pc:picChg>
      </pc:sldChg>
      <pc:sldMasterChg chg="delSldLayout">
        <pc:chgData name="Billie Jo" userId="072371dc-171e-4407-bddd-ad1539cf0f92" providerId="ADAL" clId="{E50BC8E9-9BC8-4E9B-83E1-44CD8D0C73B0}" dt="2022-01-27T23:55:02.238" v="55" actId="47"/>
        <pc:sldMasterMkLst>
          <pc:docMk/>
          <pc:sldMasterMk cId="450899550" sldId="2147483660"/>
        </pc:sldMasterMkLst>
        <pc:sldLayoutChg chg="del">
          <pc:chgData name="Billie Jo" userId="072371dc-171e-4407-bddd-ad1539cf0f92" providerId="ADAL" clId="{E50BC8E9-9BC8-4E9B-83E1-44CD8D0C73B0}" dt="2022-01-27T23:55:01.551" v="54" actId="47"/>
          <pc:sldLayoutMkLst>
            <pc:docMk/>
            <pc:sldMasterMk cId="450899550" sldId="2147483660"/>
            <pc:sldLayoutMk cId="74358566" sldId="2147483685"/>
          </pc:sldLayoutMkLst>
        </pc:sldLayoutChg>
        <pc:sldLayoutChg chg="del">
          <pc:chgData name="Billie Jo" userId="072371dc-171e-4407-bddd-ad1539cf0f92" providerId="ADAL" clId="{E50BC8E9-9BC8-4E9B-83E1-44CD8D0C73B0}" dt="2022-01-27T23:55:02.238" v="55" actId="47"/>
          <pc:sldLayoutMkLst>
            <pc:docMk/>
            <pc:sldMasterMk cId="450899550" sldId="2147483660"/>
            <pc:sldLayoutMk cId="1292355371" sldId="214748368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Instructional Modality Enrollment Trends for Spring at BC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Sheet1!$G$2</c:f>
              <c:strCache>
                <c:ptCount val="1"/>
                <c:pt idx="0">
                  <c:v>Face-to-Face</c:v>
                </c:pt>
              </c:strCache>
            </c:strRef>
          </c:tx>
          <c:spPr>
            <a:ln w="28575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901969260764127E-2"/>
                  <c:y val="-5.847885661100091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CA-468F-BBA0-D0CD093E4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Sheet1!$F$3:$F$6</c:f>
              <c:strCache>
                <c:ptCount val="4"/>
                <c:pt idx="0">
                  <c:v>Spring 2019</c:v>
                </c:pt>
                <c:pt idx="1">
                  <c:v>Spring 2020</c:v>
                </c:pt>
                <c:pt idx="2">
                  <c:v>Spring 2021</c:v>
                </c:pt>
                <c:pt idx="3">
                  <c:v>Spring 2022</c:v>
                </c:pt>
              </c:strCache>
            </c:strRef>
          </c:cat>
          <c:val>
            <c:numRef>
              <c:f>Sheet1!$G$3:$G$6</c:f>
              <c:numCache>
                <c:formatCode>0%</c:formatCode>
                <c:ptCount val="4"/>
                <c:pt idx="0">
                  <c:v>0.79524342955622573</c:v>
                </c:pt>
                <c:pt idx="1">
                  <c:v>0.77582836232392605</c:v>
                </c:pt>
                <c:pt idx="2">
                  <c:v>3.1417699287735391E-2</c:v>
                </c:pt>
                <c:pt idx="3">
                  <c:v>0.32266917588018507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CA-468F-BBA0-D0CD093E4278}"/>
            </c:ext>
          </c:extLst>
        </c:ser>
        <c:ser>
          <c:idx val="1"/>
          <c:order val="1"/>
          <c:tx>
            <c:strRef>
              <c:f>Sheet1!$H$2</c:f>
              <c:strCache>
                <c:ptCount val="1"/>
                <c:pt idx="0">
                  <c:v>Online</c:v>
                </c:pt>
              </c:strCache>
            </c:strRef>
          </c:tx>
          <c:spPr>
            <a:ln w="28575" cap="rnd">
              <a:solidFill>
                <a:srgbClr val="B62F1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37874617400795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CA-468F-BBA0-D0CD093E4278}"/>
                </c:ext>
              </c:extLst>
            </c:dLbl>
            <c:dLbl>
              <c:idx val="2"/>
              <c:layout>
                <c:manualLayout>
                  <c:x val="0"/>
                  <c:y val="-1.322314187265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CA-468F-BBA0-D0CD093E4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Sheet1!$F$3:$F$6</c:f>
              <c:strCache>
                <c:ptCount val="4"/>
                <c:pt idx="0">
                  <c:v>Spring 2019</c:v>
                </c:pt>
                <c:pt idx="1">
                  <c:v>Spring 2020</c:v>
                </c:pt>
                <c:pt idx="2">
                  <c:v>Spring 2021</c:v>
                </c:pt>
                <c:pt idx="3">
                  <c:v>Spring 2022</c:v>
                </c:pt>
              </c:strCache>
            </c:strRef>
          </c:cat>
          <c:val>
            <c:numRef>
              <c:f>Sheet1!$H$3:$H$6</c:f>
              <c:numCache>
                <c:formatCode>0%</c:formatCode>
                <c:ptCount val="4"/>
                <c:pt idx="0">
                  <c:v>0.16834123222748815</c:v>
                </c:pt>
                <c:pt idx="1">
                  <c:v>0.19591625311210253</c:v>
                </c:pt>
                <c:pt idx="2">
                  <c:v>0.90865450287832961</c:v>
                </c:pt>
                <c:pt idx="3">
                  <c:v>0.58921430251705476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CA-468F-BBA0-D0CD093E4278}"/>
            </c:ext>
          </c:extLst>
        </c:ser>
        <c:ser>
          <c:idx val="2"/>
          <c:order val="2"/>
          <c:tx>
            <c:strRef>
              <c:f>Sheet1!$I$2</c:f>
              <c:strCache>
                <c:ptCount val="1"/>
                <c:pt idx="0">
                  <c:v>Hybrid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Sheet1!$F$3:$F$6</c:f>
              <c:strCache>
                <c:ptCount val="4"/>
                <c:pt idx="0">
                  <c:v>Spring 2019</c:v>
                </c:pt>
                <c:pt idx="1">
                  <c:v>Spring 2020</c:v>
                </c:pt>
                <c:pt idx="2">
                  <c:v>Spring 2021</c:v>
                </c:pt>
                <c:pt idx="3">
                  <c:v>Spring 2022</c:v>
                </c:pt>
              </c:strCache>
            </c:strRef>
          </c:cat>
          <c:val>
            <c:numRef>
              <c:f>Sheet1!$I$3:$I$6</c:f>
              <c:numCache>
                <c:formatCode>0%</c:formatCode>
                <c:ptCount val="4"/>
                <c:pt idx="0">
                  <c:v>3.6415338216286085E-2</c:v>
                </c:pt>
                <c:pt idx="1">
                  <c:v>2.8255384563971461E-2</c:v>
                </c:pt>
                <c:pt idx="2">
                  <c:v>5.9927797833935016E-2</c:v>
                </c:pt>
                <c:pt idx="3">
                  <c:v>8.8116521602760137E-2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CA-468F-BBA0-D0CD093E4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6448784"/>
        <c:axId val="576452392"/>
      </c:lineChart>
      <c:catAx>
        <c:axId val="57644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452392"/>
        <c:crosses val="autoZero"/>
        <c:auto val="1"/>
        <c:lblAlgn val="ctr"/>
        <c:lblOffset val="100"/>
        <c:noMultiLvlLbl val="0"/>
      </c:catAx>
      <c:valAx>
        <c:axId val="5764523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44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Courses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A6-458D-AC9E-5167A3F9A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A6-458D-AC9E-5167A3F9A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A6-458D-AC9E-5167A3F9A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A6-458D-AC9E-5167A3F9A8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A6-458D-AC9E-5167A3F9A8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6A6-458D-AC9E-5167A3F9A88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6A6-458D-AC9E-5167A3F9A881}"/>
              </c:ext>
            </c:extLst>
          </c:dPt>
          <c:cat>
            <c:strRef>
              <c:f>Sheet1!$A$2:$A$8</c:f>
              <c:strCache>
                <c:ptCount val="7"/>
                <c:pt idx="0">
                  <c:v>Online 54%</c:v>
                </c:pt>
                <c:pt idx="1">
                  <c:v>F2F-Main Campus 26%</c:v>
                </c:pt>
                <c:pt idx="2">
                  <c:v>Hybrid 11%</c:v>
                </c:pt>
                <c:pt idx="3">
                  <c:v>F2F-Rural 3%</c:v>
                </c:pt>
                <c:pt idx="4">
                  <c:v>F2F-BCSW 3%</c:v>
                </c:pt>
                <c:pt idx="5">
                  <c:v>F2F-Public Safety Training 2%</c:v>
                </c:pt>
                <c:pt idx="6">
                  <c:v>F2F-Bakersfield Area 1%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54</c:v>
                </c:pt>
                <c:pt idx="1">
                  <c:v>26</c:v>
                </c:pt>
                <c:pt idx="2">
                  <c:v>11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CA-4F31-962C-BA0BB2E9F5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Enrollments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Courses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06-4CFF-A756-AE238A5D9A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06-4CFF-A756-AE238A5D9A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06-4CFF-A756-AE238A5D9A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06-4CFF-A756-AE238A5D9A2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06-4CFF-A756-AE238A5D9A2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B06-4CFF-A756-AE238A5D9A2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B06-4CFF-A756-AE238A5D9A20}"/>
              </c:ext>
            </c:extLst>
          </c:dPt>
          <c:cat>
            <c:strRef>
              <c:f>Sheet1!$A$2:$A$8</c:f>
              <c:strCache>
                <c:ptCount val="7"/>
                <c:pt idx="0">
                  <c:v>Online 65%</c:v>
                </c:pt>
                <c:pt idx="1">
                  <c:v>F2F-Main Campus 24%</c:v>
                </c:pt>
                <c:pt idx="2">
                  <c:v>Hybrid 7%</c:v>
                </c:pt>
                <c:pt idx="3">
                  <c:v>F2F-BCSW 2%</c:v>
                </c:pt>
                <c:pt idx="4">
                  <c:v>F2F-Rural 1%</c:v>
                </c:pt>
                <c:pt idx="5">
                  <c:v>F2F-Public Safety Training 1%</c:v>
                </c:pt>
                <c:pt idx="6">
                  <c:v>F2F-Bakersfield Area 1%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65</c:v>
                </c:pt>
                <c:pt idx="1">
                  <c:v>24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BF-48C2-83B8-947660842C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EDDA1-00C6-114B-9F4A-0BB1498312E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9A721-2631-AF49-9F48-2A5D78685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05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82D499B-5C92-A54E-925B-33F552F57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7373"/>
            <a:ext cx="9144000" cy="222259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186F469-B2ED-7849-8EF0-1A636098E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55046"/>
            <a:ext cx="9144000" cy="84275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63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5FAD94-F783-1341-8F2E-6B1B323D3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386420"/>
            <a:ext cx="10497671" cy="985180"/>
          </a:xfrm>
        </p:spPr>
        <p:txBody>
          <a:bodyPr anchor="b">
            <a:normAutofit/>
          </a:bodyPr>
          <a:lstStyle>
            <a:lvl1pPr algn="ctr">
              <a:defRPr sz="4800"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664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AD4-E49F-A04F-8269-286A7BC3D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D7AA-CAC3-5245-889E-D7B4C9078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1301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289008-351D-C340-A18F-BF6E6327D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E48BF2-026B-3D49-8C05-89143D774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8FAFE3B-DDA0-E94A-A9DB-AA06A1DDB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44436"/>
            <a:ext cx="3932237" cy="36245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9282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D75E-4800-49A1-A51F-FE308710B741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CD9-DA65-467F-9075-E780E9B9C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A733B-8E88-4B44-8FBC-26C61998D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26F2B-06BF-48CD-A49F-6F3AFA91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E6937-6C14-49B8-8590-5ED591F49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B4A3E-1525-43E6-A220-45AFB06A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2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7A0C7C93-B093-7E45-A6E7-A7BEC6B67A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81193" y="4674351"/>
            <a:ext cx="4343400" cy="540158"/>
          </a:xfrm>
        </p:spPr>
        <p:txBody>
          <a:bodyPr anchor="t">
            <a:normAutofit/>
          </a:bodyPr>
          <a:lstStyle>
            <a:lvl1pPr marL="0" indent="0" algn="l">
              <a:buNone/>
              <a:defRPr sz="28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FC59A424-96F8-404B-B2F3-B2982D2FCF4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81194" y="5200221"/>
            <a:ext cx="4343399" cy="814816"/>
          </a:xfrm>
        </p:spPr>
        <p:txBody>
          <a:bodyPr>
            <a:noAutofit/>
          </a:bodyPr>
          <a:lstStyle>
            <a:lvl1pPr marL="0" indent="0" algn="l"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AF77481-4B04-AD40-B6BB-E6D14B23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089" y="1785634"/>
            <a:ext cx="5095875" cy="2676806"/>
          </a:xfrm>
        </p:spPr>
        <p:txBody>
          <a:bodyPr anchor="t">
            <a:normAutofit/>
          </a:bodyPr>
          <a:lstStyle>
            <a:lvl1pPr algn="ctr">
              <a:defRPr sz="5400" b="0" i="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B5AF49C-7383-524C-9DA5-D50AC1E9F9A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00511" y="349624"/>
            <a:ext cx="4343400" cy="4112816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66822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AF77481-4B04-AD40-B6BB-E6D14B23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089" y="1785634"/>
            <a:ext cx="5095875" cy="2676806"/>
          </a:xfrm>
        </p:spPr>
        <p:txBody>
          <a:bodyPr anchor="t">
            <a:normAutofit/>
          </a:bodyPr>
          <a:lstStyle>
            <a:lvl1pPr algn="ctr">
              <a:defRPr sz="5400" b="0" i="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B5AF49C-7383-524C-9DA5-D50AC1E9F9A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26124" y="377687"/>
            <a:ext cx="1924646" cy="198782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64C781C5-5DA0-644E-878C-75560CBBAA7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419265" y="377687"/>
            <a:ext cx="1924646" cy="198782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82D2B945-F9EB-074E-94A0-3DC58ECA20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26124" y="2394749"/>
            <a:ext cx="1924646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83313462-12C9-0747-A60F-8AAF3D5564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26124" y="2706884"/>
            <a:ext cx="1924646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B6C48FC4-B5A1-6B41-AE35-2174F665FF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432930" y="2394749"/>
            <a:ext cx="1924646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0D1B6B-F853-A443-BDBF-2273AEEF9A6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2930" y="2706884"/>
            <a:ext cx="1924646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0" name="Text Placeholder 29">
            <a:extLst>
              <a:ext uri="{FF2B5EF4-FFF2-40B4-BE49-F238E27FC236}">
                <a16:creationId xmlns:a16="http://schemas.microsoft.com/office/drawing/2014/main" id="{22B13BDB-1BD4-FD49-93F2-9DD45A7D9F4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726124" y="5277097"/>
            <a:ext cx="1924646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8C64BC0A-0456-244B-BDEE-3802D1B0E1D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726124" y="5589232"/>
            <a:ext cx="1924646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Text Placeholder 29">
            <a:extLst>
              <a:ext uri="{FF2B5EF4-FFF2-40B4-BE49-F238E27FC236}">
                <a16:creationId xmlns:a16="http://schemas.microsoft.com/office/drawing/2014/main" id="{83BA76A9-DB50-1543-BAC6-94BD4CAB3D1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432930" y="5267157"/>
            <a:ext cx="1924646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95086E61-2D02-4C45-A6DE-64738A042B8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432930" y="5579292"/>
            <a:ext cx="1924646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A1A19FBA-574B-E54E-B868-A86AC06B1E49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6726124" y="3269974"/>
            <a:ext cx="1924646" cy="198782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EFC638A7-FB91-8B49-973D-7A222F5895CD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9419265" y="3269974"/>
            <a:ext cx="1924646" cy="198782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82469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5FAD94-F783-1341-8F2E-6B1B323D3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386420"/>
            <a:ext cx="10497671" cy="98518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C88910AB-FB1D-CD4D-878B-0916C5940AC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950308" y="1936756"/>
            <a:ext cx="3346704" cy="3346704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0D68F7F7-958F-574B-808D-DBF6F798F7A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50307" y="5326826"/>
            <a:ext cx="3346703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41A2FF2D-91CD-6641-9FFA-73703DD9D40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50308" y="5678717"/>
            <a:ext cx="3346702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2997D0B9-8FBD-9248-A4E3-576BF541C27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894991" y="1936756"/>
            <a:ext cx="3346704" cy="3346704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AC7F4CF4-B797-F349-A1D7-3701B15CBC7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94990" y="5326826"/>
            <a:ext cx="3346703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93052B48-4F67-B140-A915-32F5D27A66B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894991" y="5678717"/>
            <a:ext cx="3346702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6323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5FAD94-F783-1341-8F2E-6B1B323D3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386420"/>
            <a:ext cx="10497671" cy="98518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20E1CC55-676D-5548-9DD3-C7067A0A5E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53961" y="1936757"/>
            <a:ext cx="22860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0" name="Text Placeholder 29">
            <a:extLst>
              <a:ext uri="{FF2B5EF4-FFF2-40B4-BE49-F238E27FC236}">
                <a16:creationId xmlns:a16="http://schemas.microsoft.com/office/drawing/2014/main" id="{BE40F6B0-014A-134A-8C87-F28C8BD7F3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3961" y="5326826"/>
            <a:ext cx="22860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09D427CE-F825-2048-B6A0-24688C2FEA1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53961" y="5678717"/>
            <a:ext cx="22860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8AB3208-58CC-DF45-869A-2FCEC0FC94F7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953000" y="1936757"/>
            <a:ext cx="22860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9" name="Text Placeholder 29">
            <a:extLst>
              <a:ext uri="{FF2B5EF4-FFF2-40B4-BE49-F238E27FC236}">
                <a16:creationId xmlns:a16="http://schemas.microsoft.com/office/drawing/2014/main" id="{991584F1-19D0-E444-B2DA-B7A3EE89AF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53000" y="5326826"/>
            <a:ext cx="22860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6" name="Text Placeholder 29">
            <a:extLst>
              <a:ext uri="{FF2B5EF4-FFF2-40B4-BE49-F238E27FC236}">
                <a16:creationId xmlns:a16="http://schemas.microsoft.com/office/drawing/2014/main" id="{594766E3-0E9C-9D49-BB44-70B6F1C96B2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953000" y="5678717"/>
            <a:ext cx="22860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7" name="Picture Placeholder 9">
            <a:extLst>
              <a:ext uri="{FF2B5EF4-FFF2-40B4-BE49-F238E27FC236}">
                <a16:creationId xmlns:a16="http://schemas.microsoft.com/office/drawing/2014/main" id="{7C42CB5A-4402-DC49-9AA4-6C394DFBF3AB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552039" y="1936757"/>
            <a:ext cx="22860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89896B41-4F24-244B-A67C-05A0D1B0710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552039" y="5326826"/>
            <a:ext cx="22860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9" name="Text Placeholder 29">
            <a:extLst>
              <a:ext uri="{FF2B5EF4-FFF2-40B4-BE49-F238E27FC236}">
                <a16:creationId xmlns:a16="http://schemas.microsoft.com/office/drawing/2014/main" id="{2B2996DE-4628-0240-8E2B-31167A4C2A9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552039" y="5678717"/>
            <a:ext cx="22860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8397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5FAD94-F783-1341-8F2E-6B1B323D3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386420"/>
            <a:ext cx="10497671" cy="98518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E293003F-7874-A640-AD33-7F29FE8C09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8200" y="1920131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D92E0637-3241-4A49-B021-11A2702424D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200" y="5310200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2DD53CC-9FCE-6341-B2E9-F057D8ECE72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657600" y="1911818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D093728A-9BA1-644D-9212-20935F64580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77000" y="1936757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9D0B3E4F-A926-3D40-BF79-A6E17E62A9D7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96400" y="1911818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B434CB48-375D-6844-8A17-97D1227CC2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662091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307CD199-3A2A-F241-9BB8-56E504D6FF4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57600" y="5310200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F9CC1F35-E203-E141-8169-94E79F80FA6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57600" y="5662091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82AF713E-F613-9340-BD37-6A97DABCCC2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477000" y="5319555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ED24DD73-FAA1-3C47-A4FD-CBF7E1765DB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477000" y="5671446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A383AE85-574C-9545-9062-34D0AEE1081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296400" y="5319555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9" name="Text Placeholder 29">
            <a:extLst>
              <a:ext uri="{FF2B5EF4-FFF2-40B4-BE49-F238E27FC236}">
                <a16:creationId xmlns:a16="http://schemas.microsoft.com/office/drawing/2014/main" id="{AE66F035-83D0-E841-9FB1-65AAB5BCEA6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296400" y="5671446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731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5FAD94-F783-1341-8F2E-6B1B323D3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386420"/>
            <a:ext cx="10497671" cy="98518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7CDED5D5-90AF-7D49-A4F2-CB2432AE7A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81214" y="1911818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3798A772-A268-C945-A310-1BE197099BD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1214" y="5310200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939ACDC1-10A1-054B-A810-E3EF613B295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674257" y="1911818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FC72232C-F24A-604B-AA7E-FE882CBF1305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067300" y="1911818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30DC4004-3BFA-8542-90F2-81D3A78558A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460343" y="1911818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2B4546F-3503-C446-8057-E2EE566818A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1214" y="5662091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6" name="Text Placeholder 29">
            <a:extLst>
              <a:ext uri="{FF2B5EF4-FFF2-40B4-BE49-F238E27FC236}">
                <a16:creationId xmlns:a16="http://schemas.microsoft.com/office/drawing/2014/main" id="{4820721B-DBB7-AC4C-B57E-D813D84FEDE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74257" y="5310200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6BEF738A-B04A-4544-AAE8-2381F2688BA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74257" y="5662091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C069678D-283F-D24F-8845-17598042A98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67300" y="5310200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9" name="Text Placeholder 29">
            <a:extLst>
              <a:ext uri="{FF2B5EF4-FFF2-40B4-BE49-F238E27FC236}">
                <a16:creationId xmlns:a16="http://schemas.microsoft.com/office/drawing/2014/main" id="{D7F5C66B-355E-8C49-9F90-9DAFD17C3DA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67300" y="5662091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19CCD07-1FB1-0446-A1F2-11201B945A9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460343" y="5310200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2AB5976D-AC95-934A-8B25-1EE534A57C0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460343" y="5662091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AC6F7DC8-A941-F34C-833B-EAD052073864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853386" y="1911818"/>
            <a:ext cx="2057400" cy="3344237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ICON</a:t>
            </a:r>
          </a:p>
        </p:txBody>
      </p:sp>
      <p:sp>
        <p:nvSpPr>
          <p:cNvPr id="33" name="Text Placeholder 29">
            <a:extLst>
              <a:ext uri="{FF2B5EF4-FFF2-40B4-BE49-F238E27FC236}">
                <a16:creationId xmlns:a16="http://schemas.microsoft.com/office/drawing/2014/main" id="{EB790772-1CE4-AA4F-AC7A-0432388C0C3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853386" y="5310200"/>
            <a:ext cx="2057400" cy="342535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4" name="Text Placeholder 29">
            <a:extLst>
              <a:ext uri="{FF2B5EF4-FFF2-40B4-BE49-F238E27FC236}">
                <a16:creationId xmlns:a16="http://schemas.microsoft.com/office/drawing/2014/main" id="{2B3DB1C9-F94C-E243-9B98-53ABDFED52A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853386" y="5662091"/>
            <a:ext cx="2057400" cy="287882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73158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5FAD94-F783-1341-8F2E-6B1B323D3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386420"/>
            <a:ext cx="10497671" cy="98518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C52EBCC3-4A9C-2D4E-AEA2-7365C845537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137303" y="1503692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35" name="Picture Placeholder 9">
            <a:extLst>
              <a:ext uri="{FF2B5EF4-FFF2-40B4-BE49-F238E27FC236}">
                <a16:creationId xmlns:a16="http://schemas.microsoft.com/office/drawing/2014/main" id="{F6EBEC94-0415-7148-8C0B-C7EB5DF45E5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137303" y="3898733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37" name="Picture Placeholder 9">
            <a:extLst>
              <a:ext uri="{FF2B5EF4-FFF2-40B4-BE49-F238E27FC236}">
                <a16:creationId xmlns:a16="http://schemas.microsoft.com/office/drawing/2014/main" id="{ADEEB839-BC83-354F-AA1E-272737F4AF4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2056352" y="1503692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8A872D8E-4073-8849-BAD8-EF7CD20F97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056353" y="3312614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9" name="Picture Placeholder 9">
            <a:extLst>
              <a:ext uri="{FF2B5EF4-FFF2-40B4-BE49-F238E27FC236}">
                <a16:creationId xmlns:a16="http://schemas.microsoft.com/office/drawing/2014/main" id="{9ADA0DBC-CE63-174F-B251-882093906E04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2056352" y="3898733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1A9CF434-4CD0-624A-9F47-28ED5DACD5B2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8218254" y="1503692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43" name="Picture Placeholder 9">
            <a:extLst>
              <a:ext uri="{FF2B5EF4-FFF2-40B4-BE49-F238E27FC236}">
                <a16:creationId xmlns:a16="http://schemas.microsoft.com/office/drawing/2014/main" id="{B67C00E6-FF10-034F-96F5-4058AC810AB7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218254" y="3898733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45" name="Text Placeholder 29">
            <a:extLst>
              <a:ext uri="{FF2B5EF4-FFF2-40B4-BE49-F238E27FC236}">
                <a16:creationId xmlns:a16="http://schemas.microsoft.com/office/drawing/2014/main" id="{A570FE35-CC18-1B44-88C0-4E6D3285C9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051203" y="3555307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6" name="Text Placeholder 29">
            <a:extLst>
              <a:ext uri="{FF2B5EF4-FFF2-40B4-BE49-F238E27FC236}">
                <a16:creationId xmlns:a16="http://schemas.microsoft.com/office/drawing/2014/main" id="{D72DBE11-5E33-0F48-B0F9-433D781F041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37483" y="3329610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9">
            <a:extLst>
              <a:ext uri="{FF2B5EF4-FFF2-40B4-BE49-F238E27FC236}">
                <a16:creationId xmlns:a16="http://schemas.microsoft.com/office/drawing/2014/main" id="{C966BE0B-B084-A644-864F-8BDB5E8F8E6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32333" y="3572303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Text Placeholder 29">
            <a:extLst>
              <a:ext uri="{FF2B5EF4-FFF2-40B4-BE49-F238E27FC236}">
                <a16:creationId xmlns:a16="http://schemas.microsoft.com/office/drawing/2014/main" id="{B60FA6F0-8448-F64E-9AAF-D5058CC6192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213463" y="3329610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8378B02E-92D6-D444-A4BF-FF2CABA7401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208313" y="3572303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0" name="Text Placeholder 29">
            <a:extLst>
              <a:ext uri="{FF2B5EF4-FFF2-40B4-BE49-F238E27FC236}">
                <a16:creationId xmlns:a16="http://schemas.microsoft.com/office/drawing/2014/main" id="{FDFE4482-E3CB-0E4C-ABBA-A1A6953AB96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213463" y="5731401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1" name="Text Placeholder 29">
            <a:extLst>
              <a:ext uri="{FF2B5EF4-FFF2-40B4-BE49-F238E27FC236}">
                <a16:creationId xmlns:a16="http://schemas.microsoft.com/office/drawing/2014/main" id="{A17C0B11-4749-0449-A380-328727F79B35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208313" y="5974094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2" name="Text Placeholder 29">
            <a:extLst>
              <a:ext uri="{FF2B5EF4-FFF2-40B4-BE49-F238E27FC236}">
                <a16:creationId xmlns:a16="http://schemas.microsoft.com/office/drawing/2014/main" id="{C1AC1360-014C-3249-B78D-B0E3AF57C17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9938" y="5731401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9">
            <a:extLst>
              <a:ext uri="{FF2B5EF4-FFF2-40B4-BE49-F238E27FC236}">
                <a16:creationId xmlns:a16="http://schemas.microsoft.com/office/drawing/2014/main" id="{F50A6DFF-44E2-A34D-8290-261F510D7B3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124788" y="5974094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4" name="Text Placeholder 29">
            <a:extLst>
              <a:ext uri="{FF2B5EF4-FFF2-40B4-BE49-F238E27FC236}">
                <a16:creationId xmlns:a16="http://schemas.microsoft.com/office/drawing/2014/main" id="{E785C679-6100-7A4D-B5A0-E6C758CA4414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061144" y="5731401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5" name="Text Placeholder 29">
            <a:extLst>
              <a:ext uri="{FF2B5EF4-FFF2-40B4-BE49-F238E27FC236}">
                <a16:creationId xmlns:a16="http://schemas.microsoft.com/office/drawing/2014/main" id="{715CDEE4-7773-D045-A26D-9F0E4DDD562F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2055994" y="5974094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14520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E5FAD94-F783-1341-8F2E-6B1B323D3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164" y="386420"/>
            <a:ext cx="10497671" cy="985180"/>
          </a:xfrm>
        </p:spPr>
        <p:txBody>
          <a:bodyPr anchor="b"/>
          <a:lstStyle>
            <a:lvl1pPr algn="ctr">
              <a:defRPr sz="6000"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C52EBCC3-4A9C-2D4E-AEA2-7365C845537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779520" y="1503692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35" name="Picture Placeholder 9">
            <a:extLst>
              <a:ext uri="{FF2B5EF4-FFF2-40B4-BE49-F238E27FC236}">
                <a16:creationId xmlns:a16="http://schemas.microsoft.com/office/drawing/2014/main" id="{F6EBEC94-0415-7148-8C0B-C7EB5DF45E5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137303" y="3898733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37" name="Picture Placeholder 9">
            <a:extLst>
              <a:ext uri="{FF2B5EF4-FFF2-40B4-BE49-F238E27FC236}">
                <a16:creationId xmlns:a16="http://schemas.microsoft.com/office/drawing/2014/main" id="{ADEEB839-BC83-354F-AA1E-272737F4AF40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975360" y="1503692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38" name="Text Placeholder 29">
            <a:extLst>
              <a:ext uri="{FF2B5EF4-FFF2-40B4-BE49-F238E27FC236}">
                <a16:creationId xmlns:a16="http://schemas.microsoft.com/office/drawing/2014/main" id="{8A872D8E-4073-8849-BAD8-EF7CD20F97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83698" y="3312614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9" name="Picture Placeholder 9">
            <a:extLst>
              <a:ext uri="{FF2B5EF4-FFF2-40B4-BE49-F238E27FC236}">
                <a16:creationId xmlns:a16="http://schemas.microsoft.com/office/drawing/2014/main" id="{9ADA0DBC-CE63-174F-B251-882093906E04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2056352" y="3898733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1A9CF434-4CD0-624A-9F47-28ED5DACD5B2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387840" y="1503692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43" name="Picture Placeholder 9">
            <a:extLst>
              <a:ext uri="{FF2B5EF4-FFF2-40B4-BE49-F238E27FC236}">
                <a16:creationId xmlns:a16="http://schemas.microsoft.com/office/drawing/2014/main" id="{B67C00E6-FF10-034F-96F5-4058AC810AB7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218254" y="3898733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45" name="Text Placeholder 29">
            <a:extLst>
              <a:ext uri="{FF2B5EF4-FFF2-40B4-BE49-F238E27FC236}">
                <a16:creationId xmlns:a16="http://schemas.microsoft.com/office/drawing/2014/main" id="{A570FE35-CC18-1B44-88C0-4E6D3285C9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8548" y="3555307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6" name="Text Placeholder 29">
            <a:extLst>
              <a:ext uri="{FF2B5EF4-FFF2-40B4-BE49-F238E27FC236}">
                <a16:creationId xmlns:a16="http://schemas.microsoft.com/office/drawing/2014/main" id="{D72DBE11-5E33-0F48-B0F9-433D781F041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793007" y="3329610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9">
            <a:extLst>
              <a:ext uri="{FF2B5EF4-FFF2-40B4-BE49-F238E27FC236}">
                <a16:creationId xmlns:a16="http://schemas.microsoft.com/office/drawing/2014/main" id="{C966BE0B-B084-A644-864F-8BDB5E8F8E6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787857" y="3572303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Text Placeholder 29">
            <a:extLst>
              <a:ext uri="{FF2B5EF4-FFF2-40B4-BE49-F238E27FC236}">
                <a16:creationId xmlns:a16="http://schemas.microsoft.com/office/drawing/2014/main" id="{B60FA6F0-8448-F64E-9AAF-D5058CC6192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387839" y="3329610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8378B02E-92D6-D444-A4BF-FF2CABA7401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382689" y="3572303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0" name="Text Placeholder 29">
            <a:extLst>
              <a:ext uri="{FF2B5EF4-FFF2-40B4-BE49-F238E27FC236}">
                <a16:creationId xmlns:a16="http://schemas.microsoft.com/office/drawing/2014/main" id="{FDFE4482-E3CB-0E4C-ABBA-A1A6953AB96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213463" y="5731401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1" name="Text Placeholder 29">
            <a:extLst>
              <a:ext uri="{FF2B5EF4-FFF2-40B4-BE49-F238E27FC236}">
                <a16:creationId xmlns:a16="http://schemas.microsoft.com/office/drawing/2014/main" id="{A17C0B11-4749-0449-A380-328727F79B35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208313" y="5974094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2" name="Text Placeholder 29">
            <a:extLst>
              <a:ext uri="{FF2B5EF4-FFF2-40B4-BE49-F238E27FC236}">
                <a16:creationId xmlns:a16="http://schemas.microsoft.com/office/drawing/2014/main" id="{C1AC1360-014C-3249-B78D-B0E3AF57C17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9938" y="5731401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9">
            <a:extLst>
              <a:ext uri="{FF2B5EF4-FFF2-40B4-BE49-F238E27FC236}">
                <a16:creationId xmlns:a16="http://schemas.microsoft.com/office/drawing/2014/main" id="{F50A6DFF-44E2-A34D-8290-261F510D7B3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124788" y="5974094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4" name="Text Placeholder 29">
            <a:extLst>
              <a:ext uri="{FF2B5EF4-FFF2-40B4-BE49-F238E27FC236}">
                <a16:creationId xmlns:a16="http://schemas.microsoft.com/office/drawing/2014/main" id="{E785C679-6100-7A4D-B5A0-E6C758CA4414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061144" y="5731401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5" name="Text Placeholder 29">
            <a:extLst>
              <a:ext uri="{FF2B5EF4-FFF2-40B4-BE49-F238E27FC236}">
                <a16:creationId xmlns:a16="http://schemas.microsoft.com/office/drawing/2014/main" id="{715CDEE4-7773-D045-A26D-9F0E4DDD562F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2055994" y="5974094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58633B92-D653-C64C-B444-164D937A229C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6583680" y="1503692"/>
            <a:ext cx="1828800" cy="18288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	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B2CCAC18-8CCE-A648-9D53-5ACAF3A50866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592998" y="3329610"/>
            <a:ext cx="1828799" cy="292388"/>
          </a:xfrm>
        </p:spPr>
        <p:txBody>
          <a:bodyPr>
            <a:normAutofit/>
          </a:bodyPr>
          <a:lstStyle>
            <a:lvl1pPr marL="0" indent="0" algn="ctr">
              <a:buNone/>
              <a:defRPr sz="1300" b="1">
                <a:solidFill>
                  <a:srgbClr val="1D2225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3" name="Text Placeholder 29">
            <a:extLst>
              <a:ext uri="{FF2B5EF4-FFF2-40B4-BE49-F238E27FC236}">
                <a16:creationId xmlns:a16="http://schemas.microsoft.com/office/drawing/2014/main" id="{542CFAE9-D2F4-0948-81ED-8027DB2D1BB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587848" y="3572303"/>
            <a:ext cx="1828799" cy="273853"/>
          </a:xfrm>
        </p:spPr>
        <p:txBody>
          <a:bodyPr>
            <a:normAutofit/>
          </a:bodyPr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6245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531D42-3D44-5A46-B59B-B3245A2CE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6F75D-77B9-3B4D-81CF-A24080A79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4506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F346E79-B88E-4B46-9180-845925BBA5BF}"/>
              </a:ext>
            </a:extLst>
          </p:cNvPr>
          <p:cNvGrpSpPr/>
          <p:nvPr userDrawn="1"/>
        </p:nvGrpSpPr>
        <p:grpSpPr>
          <a:xfrm flipH="1">
            <a:off x="-19871" y="-9939"/>
            <a:ext cx="12221810" cy="1094155"/>
            <a:chOff x="-16495" y="-18936"/>
            <a:chExt cx="12221810" cy="10941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41F2B20-68AB-EF4D-9414-6B1AF53246B8}"/>
                </a:ext>
              </a:extLst>
            </p:cNvPr>
            <p:cNvSpPr/>
            <p:nvPr userDrawn="1"/>
          </p:nvSpPr>
          <p:spPr>
            <a:xfrm>
              <a:off x="838199" y="-13447"/>
              <a:ext cx="11367115" cy="365125"/>
            </a:xfrm>
            <a:prstGeom prst="rect">
              <a:avLst/>
            </a:prstGeom>
            <a:solidFill>
              <a:srgbClr val="A32B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4AC911-DCA2-8845-833C-DF32E13544B1}"/>
                </a:ext>
              </a:extLst>
            </p:cNvPr>
            <p:cNvSpPr/>
            <p:nvPr userDrawn="1"/>
          </p:nvSpPr>
          <p:spPr>
            <a:xfrm>
              <a:off x="11363739" y="-13447"/>
              <a:ext cx="420624" cy="365125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C1E0C48-6627-854F-B638-5F3E85C93996}"/>
                </a:ext>
              </a:extLst>
            </p:cNvPr>
            <p:cNvSpPr/>
            <p:nvPr userDrawn="1"/>
          </p:nvSpPr>
          <p:spPr>
            <a:xfrm>
              <a:off x="11784691" y="-13447"/>
              <a:ext cx="420624" cy="3651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DD7FAE2-3B3D-A849-87FF-C0E029F90961}"/>
                </a:ext>
              </a:extLst>
            </p:cNvPr>
            <p:cNvSpPr/>
            <p:nvPr userDrawn="1"/>
          </p:nvSpPr>
          <p:spPr>
            <a:xfrm>
              <a:off x="-13267" y="-18935"/>
              <a:ext cx="429072" cy="365125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BD25DEF-ACAA-0640-9B71-58562CDA9973}"/>
                </a:ext>
              </a:extLst>
            </p:cNvPr>
            <p:cNvSpPr/>
            <p:nvPr userDrawn="1"/>
          </p:nvSpPr>
          <p:spPr>
            <a:xfrm>
              <a:off x="404177" y="-17106"/>
              <a:ext cx="420624" cy="36756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768B2C2-493A-4E47-BF2B-9186C70100C5}"/>
                </a:ext>
              </a:extLst>
            </p:cNvPr>
            <p:cNvSpPr/>
            <p:nvPr userDrawn="1"/>
          </p:nvSpPr>
          <p:spPr>
            <a:xfrm>
              <a:off x="821621" y="-18936"/>
              <a:ext cx="420624" cy="36512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1CC2C86-C6B7-A441-927B-8BE0F01244D3}"/>
                </a:ext>
              </a:extLst>
            </p:cNvPr>
            <p:cNvSpPr/>
            <p:nvPr userDrawn="1"/>
          </p:nvSpPr>
          <p:spPr>
            <a:xfrm>
              <a:off x="-16495" y="346190"/>
              <a:ext cx="563629" cy="36756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EE3DC7F-E663-B94D-AB89-307EB076948D}"/>
                </a:ext>
              </a:extLst>
            </p:cNvPr>
            <p:cNvSpPr/>
            <p:nvPr userDrawn="1"/>
          </p:nvSpPr>
          <p:spPr>
            <a:xfrm>
              <a:off x="-16495" y="710094"/>
              <a:ext cx="420624" cy="3651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B771B27-8D96-6C4E-95C6-2FC97C5543E8}"/>
                </a:ext>
              </a:extLst>
            </p:cNvPr>
            <p:cNvSpPr/>
            <p:nvPr userDrawn="1"/>
          </p:nvSpPr>
          <p:spPr>
            <a:xfrm>
              <a:off x="408647" y="346190"/>
              <a:ext cx="420624" cy="36756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D8CDDBCA-B523-7A4A-BC95-A23F718BD86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0488" y="6257385"/>
            <a:ext cx="1353312" cy="45730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6EE30FA6-3A72-524D-A6B5-7EDB78ED9A89}"/>
              </a:ext>
            </a:extLst>
          </p:cNvPr>
          <p:cNvGrpSpPr/>
          <p:nvPr userDrawn="1"/>
        </p:nvGrpSpPr>
        <p:grpSpPr>
          <a:xfrm rot="16200000">
            <a:off x="-102162" y="5691492"/>
            <a:ext cx="1258740" cy="1094155"/>
            <a:chOff x="-16495" y="-18936"/>
            <a:chExt cx="1258740" cy="109415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CC68B7-725B-3F42-B1E5-98856A20B411}"/>
                </a:ext>
              </a:extLst>
            </p:cNvPr>
            <p:cNvSpPr/>
            <p:nvPr userDrawn="1"/>
          </p:nvSpPr>
          <p:spPr>
            <a:xfrm>
              <a:off x="-16495" y="-18934"/>
              <a:ext cx="432300" cy="365125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D0BCE8-63B2-664E-8EEA-8B10E5A8F42E}"/>
                </a:ext>
              </a:extLst>
            </p:cNvPr>
            <p:cNvSpPr/>
            <p:nvPr userDrawn="1"/>
          </p:nvSpPr>
          <p:spPr>
            <a:xfrm>
              <a:off x="404177" y="-17106"/>
              <a:ext cx="420624" cy="3651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C11EFF2-785C-0D42-A830-C731D95FE298}"/>
                </a:ext>
              </a:extLst>
            </p:cNvPr>
            <p:cNvSpPr/>
            <p:nvPr userDrawn="1"/>
          </p:nvSpPr>
          <p:spPr>
            <a:xfrm>
              <a:off x="821621" y="-18936"/>
              <a:ext cx="420624" cy="36512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8DA3F68-7DDA-5947-BA2D-901B7FC52BEC}"/>
                </a:ext>
              </a:extLst>
            </p:cNvPr>
            <p:cNvSpPr/>
            <p:nvPr userDrawn="1"/>
          </p:nvSpPr>
          <p:spPr>
            <a:xfrm>
              <a:off x="-16495" y="348628"/>
              <a:ext cx="420624" cy="3651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C807A1D-96C1-EA43-BD95-456C1AB7C750}"/>
                </a:ext>
              </a:extLst>
            </p:cNvPr>
            <p:cNvSpPr/>
            <p:nvPr userDrawn="1"/>
          </p:nvSpPr>
          <p:spPr>
            <a:xfrm>
              <a:off x="-16495" y="710094"/>
              <a:ext cx="420624" cy="3651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A9441CD-F6BD-4648-8D0F-571B4D0B9DC7}"/>
                </a:ext>
              </a:extLst>
            </p:cNvPr>
            <p:cNvSpPr/>
            <p:nvPr userDrawn="1"/>
          </p:nvSpPr>
          <p:spPr>
            <a:xfrm>
              <a:off x="408647" y="351678"/>
              <a:ext cx="420624" cy="36512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089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64" r:id="rId4"/>
    <p:sldLayoutId id="2147483665" r:id="rId5"/>
    <p:sldLayoutId id="2147483663" r:id="rId6"/>
    <p:sldLayoutId id="2147483666" r:id="rId7"/>
    <p:sldLayoutId id="2147483667" r:id="rId8"/>
    <p:sldLayoutId id="2147483668" r:id="rId9"/>
    <p:sldLayoutId id="2147483669" r:id="rId10"/>
    <p:sldLayoutId id="2147483684" r:id="rId11"/>
    <p:sldLayoutId id="2147483683" r:id="rId12"/>
    <p:sldLayoutId id="2147483685" r:id="rId13"/>
    <p:sldLayoutId id="214748368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74A7-A96C-A543-A9AC-970FBCEE2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089" y="843490"/>
            <a:ext cx="11043821" cy="2222590"/>
          </a:xfrm>
        </p:spPr>
        <p:txBody>
          <a:bodyPr/>
          <a:lstStyle/>
          <a:p>
            <a:r>
              <a:rPr lang="en-US" dirty="0"/>
              <a:t>SPRING 2022 ENROLLMENT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4F642-8344-454D-AFE6-CB12DAF10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1376"/>
            <a:ext cx="9144000" cy="8427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Billie Jo Rice, VPI</a:t>
            </a:r>
          </a:p>
          <a:p>
            <a:r>
              <a:rPr lang="en-US" dirty="0"/>
              <a:t>January 28, 2022</a:t>
            </a:r>
          </a:p>
        </p:txBody>
      </p:sp>
    </p:spTree>
    <p:extLst>
      <p:ext uri="{BB962C8B-B14F-4D97-AF65-F5344CB8AC3E}">
        <p14:creationId xmlns:p14="http://schemas.microsoft.com/office/powerpoint/2010/main" val="15883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9F4E0-8A69-4F87-A570-6FE4951E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006"/>
            <a:ext cx="10515600" cy="1255682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Enrollment Dashboard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DCB73E-FC4B-4718-9CB1-D2B41D629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579" y="1961233"/>
            <a:ext cx="9228841" cy="387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54247E-486C-4F33-80A9-E14906AE5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049" y="426128"/>
            <a:ext cx="11017188" cy="1264560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Enrollment by Modality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A1A8F04-C210-45FA-8C7C-DC1C3A7ED9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959834"/>
              </p:ext>
            </p:extLst>
          </p:nvPr>
        </p:nvGraphicFramePr>
        <p:xfrm>
          <a:off x="1669410" y="1690689"/>
          <a:ext cx="8673076" cy="4399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146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AF61-4D63-4E06-851B-F02A40EE2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049" y="452761"/>
            <a:ext cx="10949009" cy="1272297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Enrollment by Site</a:t>
            </a:r>
          </a:p>
        </p:txBody>
      </p:sp>
      <p:graphicFrame>
        <p:nvGraphicFramePr>
          <p:cNvPr id="14" name="Chart 13"/>
          <p:cNvGraphicFramePr/>
          <p:nvPr/>
        </p:nvGraphicFramePr>
        <p:xfrm>
          <a:off x="278016" y="1578800"/>
          <a:ext cx="5624021" cy="437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5902037" y="1578800"/>
          <a:ext cx="6118168" cy="437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37955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 Template 2021" id="{A49CA7A4-2EA6-2B44-AF59-C63D267AE9A7}" vid="{3104FAE2-2ACE-ED49-BCBE-B692A46989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3" ma:contentTypeDescription="Create a new document." ma:contentTypeScope="" ma:versionID="01cce2989062e411e59f4e089a2be130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c1acdd6009e698d46fd0caea1969be99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7582D0-E85B-497C-B940-16EAE4B33B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8F080B-8B2F-44E2-BDCB-C28255D211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0CA9E6-F379-431E-8D75-0A9920EE3E22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b1fd2ce-be47-40af-a854-d7ff8d310ba5"/>
    <ds:schemaRef ds:uri="http://schemas.microsoft.com/office/infopath/2007/PartnerControls"/>
    <ds:schemaRef ds:uri="http://purl.org/dc/terms/"/>
    <ds:schemaRef ds:uri="585d49c8-389c-47bd-832a-51e0da33a897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Custom Design</Template>
  <TotalTime>35</TotalTime>
  <Words>30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Custom Design</vt:lpstr>
      <vt:lpstr>SPRING 2022 ENROLLMENT</vt:lpstr>
      <vt:lpstr>Enrollment Dashboard</vt:lpstr>
      <vt:lpstr>Enrollment by Modality</vt:lpstr>
      <vt:lpstr>Enrollment by 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Debra Anderson</cp:lastModifiedBy>
  <cp:revision>5</cp:revision>
  <dcterms:created xsi:type="dcterms:W3CDTF">2022-01-27T21:09:25Z</dcterms:created>
  <dcterms:modified xsi:type="dcterms:W3CDTF">2022-01-28T01:39:31Z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