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sldIdLst>
    <p:sldId id="257" r:id="rId6"/>
    <p:sldId id="721" r:id="rId7"/>
    <p:sldId id="728" r:id="rId8"/>
    <p:sldId id="74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920" b="0" i="0" u="none" strike="noStrike" baseline="0" dirty="0" err="1">
                <a:effectLst/>
              </a:rPr>
              <a:t>Digenimilles</a:t>
            </a:r>
            <a:r>
              <a:rPr lang="en-US" sz="1920" b="0" i="0" u="none" strike="noStrike" baseline="0" dirty="0">
                <a:effectLst/>
              </a:rPr>
              <a:t> Nos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Latinx</c:v>
                </c:pt>
              </c:strCache>
            </c:strRef>
          </c:tx>
          <c:spPr>
            <a:solidFill>
              <a:srgbClr val="32343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#,##0</c:formatCode>
                <c:ptCount val="3"/>
                <c:pt idx="0">
                  <c:v>2934</c:v>
                </c:pt>
                <c:pt idx="1">
                  <c:v>2956</c:v>
                </c:pt>
                <c:pt idx="2">
                  <c:v>3750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1-E741-92E0-8CBED93C8A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31378400"/>
        <c:axId val="731378728"/>
      </c:barChart>
      <c:catAx>
        <c:axId val="73137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1378728"/>
        <c:crosses val="autoZero"/>
        <c:auto val="1"/>
        <c:lblAlgn val="ctr"/>
        <c:lblOffset val="100"/>
        <c:noMultiLvlLbl val="0"/>
      </c:catAx>
      <c:valAx>
        <c:axId val="73137872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73137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+mn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err="1">
                <a:effectLst/>
              </a:rPr>
              <a:t>Digenimilles</a:t>
            </a:r>
            <a:r>
              <a:rPr lang="en-US" sz="1800" b="0" i="0" baseline="0" dirty="0">
                <a:effectLst/>
              </a:rPr>
              <a:t> Nos 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204</c:v>
                </c:pt>
                <c:pt idx="1">
                  <c:v>237</c:v>
                </c:pt>
                <c:pt idx="2">
                  <c:v>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97-6B44-8DC2-F0257D0412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31378400"/>
        <c:axId val="731378728"/>
      </c:barChart>
      <c:catAx>
        <c:axId val="73137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1378728"/>
        <c:crosses val="autoZero"/>
        <c:auto val="1"/>
        <c:lblAlgn val="ctr"/>
        <c:lblOffset val="100"/>
        <c:noMultiLvlLbl val="0"/>
      </c:catAx>
      <c:valAx>
        <c:axId val="731378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3137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+mn-lt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err="1">
                <a:effectLst/>
              </a:rPr>
              <a:t>Digenimilles</a:t>
            </a:r>
            <a:r>
              <a:rPr lang="en-US" sz="1800" b="0" i="0" baseline="0" dirty="0">
                <a:effectLst/>
              </a:rPr>
              <a:t> Nos </a:t>
            </a:r>
            <a:endParaRPr lang="en-US" sz="20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STEM FTIC Overall </c:v>
                </c:pt>
              </c:strCache>
            </c:strRef>
          </c:tx>
          <c:spPr>
            <a:solidFill>
              <a:srgbClr val="A32B3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425</c:v>
                </c:pt>
                <c:pt idx="1">
                  <c:v>451</c:v>
                </c:pt>
                <c:pt idx="2">
                  <c:v>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DC-C045-A810-912F3219CC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31378400"/>
        <c:axId val="731378728"/>
      </c:barChart>
      <c:catAx>
        <c:axId val="73137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731378728"/>
        <c:crosses val="autoZero"/>
        <c:auto val="1"/>
        <c:lblAlgn val="ctr"/>
        <c:lblOffset val="100"/>
        <c:noMultiLvlLbl val="0"/>
      </c:catAx>
      <c:valAx>
        <c:axId val="731378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3137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PowerPoint]Awards'!$A$21</c:f>
              <c:strCache>
                <c:ptCount val="1"/>
                <c:pt idx="0">
                  <c:v>Unt audia doluptatum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2343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FE-1647-A1BF-89A09C1F7DEC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3FE-1647-A1BF-89A09C1F7DEC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FE-1647-A1BF-89A09C1F7DEC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3FE-1647-A1BF-89A09C1F7DEC}"/>
              </c:ext>
            </c:extLst>
          </c:dPt>
          <c:dPt>
            <c:idx val="4"/>
            <c:invertIfNegative val="0"/>
            <c:bubble3D val="0"/>
            <c:spPr>
              <a:solidFill>
                <a:srgbClr val="A32B3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3FE-1647-A1BF-89A09C1F7D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PowerPoint]Awards'!$B$20:$F$20</c:f>
              <c:strCache>
                <c:ptCount val="5"/>
                <c:pt idx="0">
                  <c:v>2014-15</c:v>
                </c:pt>
                <c:pt idx="1">
                  <c:v>2015-16</c:v>
                </c:pt>
                <c:pt idx="2">
                  <c:v>2016-17</c:v>
                </c:pt>
                <c:pt idx="3">
                  <c:v>2017-18</c:v>
                </c:pt>
                <c:pt idx="4">
                  <c:v>2018-19</c:v>
                </c:pt>
              </c:strCache>
            </c:strRef>
          </c:cat>
          <c:val>
            <c:numRef>
              <c:f>'[Chart in Microsoft PowerPoint]Awards'!$B$21:$F$21</c:f>
              <c:numCache>
                <c:formatCode>General</c:formatCode>
                <c:ptCount val="5"/>
                <c:pt idx="0">
                  <c:v>173</c:v>
                </c:pt>
                <c:pt idx="1">
                  <c:v>305</c:v>
                </c:pt>
                <c:pt idx="2">
                  <c:v>491</c:v>
                </c:pt>
                <c:pt idx="3">
                  <c:v>823</c:v>
                </c:pt>
                <c:pt idx="4">
                  <c:v>1276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FE-1647-A1BF-89A09C1F7DE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62239583"/>
        <c:axId val="262180159"/>
      </c:barChart>
      <c:catAx>
        <c:axId val="262239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2180159"/>
        <c:crosses val="autoZero"/>
        <c:auto val="1"/>
        <c:lblAlgn val="ctr"/>
        <c:lblOffset val="100"/>
        <c:noMultiLvlLbl val="0"/>
      </c:catAx>
      <c:valAx>
        <c:axId val="26218015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62239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5T15:45:21.64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2.xml"/><Relationship Id="rId4" Type="http://schemas.openxmlformats.org/officeDocument/2006/relationships/chart" Target="../charts/chart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27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89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37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76ECE-CCC7-1844-A829-C72D48FAB8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386942" cy="68728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325" y="365125"/>
            <a:ext cx="6602896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0629546-5AB2-224B-9A2F-D6021834085F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94203" y="1736497"/>
            <a:ext cx="3474720" cy="347472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3EC6EEF0-BC4A-7E48-801D-9E84CBF19D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73324" y="3912654"/>
            <a:ext cx="3180076" cy="365125"/>
          </a:xfrm>
        </p:spPr>
        <p:txBody>
          <a:bodyPr>
            <a:noAutofit/>
          </a:bodyPr>
          <a:lstStyle>
            <a:lvl1pPr marL="0" indent="0" algn="l">
              <a:buNone/>
              <a:defRPr sz="2200" b="1" i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992CB720-2605-A546-9C60-9F95BBDECC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73325" y="4277779"/>
            <a:ext cx="3180075" cy="82516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 b="0" i="1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82968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76ECE-CCC7-1844-A829-C72D48FAB8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386942" cy="68728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325" y="365125"/>
            <a:ext cx="6602896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0629546-5AB2-224B-9A2F-D6021834085F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94203" y="1736497"/>
            <a:ext cx="3474720" cy="347472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3EC6EEF0-BC4A-7E48-801D-9E84CBF19D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73324" y="3912654"/>
            <a:ext cx="3180076" cy="365125"/>
          </a:xfrm>
        </p:spPr>
        <p:txBody>
          <a:bodyPr>
            <a:noAutofit/>
          </a:bodyPr>
          <a:lstStyle>
            <a:lvl1pPr marL="0" indent="0" algn="l">
              <a:buNone/>
              <a:defRPr sz="2200" b="1" i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992CB720-2605-A546-9C60-9F95BBDECC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73325" y="4277779"/>
            <a:ext cx="3180075" cy="82516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 b="0" i="1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011564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76ECE-CCC7-1844-A829-C72D48FAB8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386942" cy="68728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325" y="365125"/>
            <a:ext cx="6602896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4B4A02D8-F30F-6C41-BC50-5E615FD4F560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687598" y="1898176"/>
            <a:ext cx="3061645" cy="3061645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44D51640-E539-9540-9A67-1CE2D54A73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87597" y="5062941"/>
            <a:ext cx="3061646" cy="365125"/>
          </a:xfrm>
        </p:spPr>
        <p:txBody>
          <a:bodyPr>
            <a:noAutofit/>
          </a:bodyPr>
          <a:lstStyle>
            <a:lvl1pPr marL="0" indent="0" algn="ctr">
              <a:buNone/>
              <a:defRPr sz="2200" b="1" i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945AE5E0-8EC4-5F4E-B6AD-8BD66A9E1B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87598" y="5428066"/>
            <a:ext cx="3061645" cy="82516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F51D5A47-5D0A-B744-ADC7-16ED47822973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7062952" y="1898176"/>
            <a:ext cx="3061645" cy="3061645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0B1BB081-3A02-AA44-BC0A-C45D6EC939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62951" y="5062941"/>
            <a:ext cx="3061646" cy="365125"/>
          </a:xfrm>
        </p:spPr>
        <p:txBody>
          <a:bodyPr>
            <a:noAutofit/>
          </a:bodyPr>
          <a:lstStyle>
            <a:lvl1pPr marL="0" indent="0" algn="ctr">
              <a:buNone/>
              <a:defRPr sz="2200" b="1" i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29">
            <a:extLst>
              <a:ext uri="{FF2B5EF4-FFF2-40B4-BE49-F238E27FC236}">
                <a16:creationId xmlns:a16="http://schemas.microsoft.com/office/drawing/2014/main" id="{94667904-C9B9-884C-AD40-79102CBFD3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62952" y="5428066"/>
            <a:ext cx="3061645" cy="82516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487816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335" y="365125"/>
            <a:ext cx="8464886" cy="1325563"/>
          </a:xfrm>
        </p:spPr>
        <p:txBody>
          <a:bodyPr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5926CB-3610-7147-BF52-0955FBA92C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7" r="4157"/>
          <a:stretch/>
        </p:blipFill>
        <p:spPr>
          <a:xfrm flipH="1">
            <a:off x="0" y="1304366"/>
            <a:ext cx="12192000" cy="4225574"/>
          </a:xfrm>
          <a:prstGeom prst="rect">
            <a:avLst/>
          </a:prstGeom>
        </p:spPr>
      </p:pic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DAA921E0-62EA-584F-A293-DAFB9D0BDF8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17204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03503F6F-3C28-ED4A-A51B-B5E800702FC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761936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4F8193AD-D907-3C47-B8EB-88C1D5D64766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214753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263E0975-B642-674F-8652-AF2A1408FAF3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9667569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250A539-9E21-034E-8378-42E1D365BA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0112" y="3905090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F20A7632-F520-664D-B9E6-D51C2FDD2A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0112" y="4216186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F4A6CDAD-4101-7944-BB48-350DEA75FB3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6324" y="3905090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013883A0-F780-6647-86AB-2C696EA840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6323" y="4216186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216DB53D-6A0B-B745-ABF1-BA5C9145AA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69141" y="3905090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4447616E-8A76-4241-92A5-195E2CA9992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69141" y="4216186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Text Placeholder 29">
            <a:extLst>
              <a:ext uri="{FF2B5EF4-FFF2-40B4-BE49-F238E27FC236}">
                <a16:creationId xmlns:a16="http://schemas.microsoft.com/office/drawing/2014/main" id="{F946C6B5-BC21-0143-81C9-8623E128DB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21958" y="3905090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C34C7760-F66E-6742-BB5B-0C0E9E84F2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21958" y="4216186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082743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2ACDF61C-1A0D-7A44-A65D-270F037F94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7" r="4157"/>
          <a:stretch/>
        </p:blipFill>
        <p:spPr>
          <a:xfrm flipH="1">
            <a:off x="0" y="1304366"/>
            <a:ext cx="12192000" cy="4225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335" y="365125"/>
            <a:ext cx="8464886" cy="1325563"/>
          </a:xfrm>
        </p:spPr>
        <p:txBody>
          <a:bodyPr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DAA921E0-62EA-584F-A293-DAFB9D0BDF8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17204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03503F6F-3C28-ED4A-A51B-B5E800702FC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551237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263E0975-B642-674F-8652-AF2A1408FAF3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0350335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250A539-9E21-034E-8378-42E1D365BA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0112" y="3905090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F20A7632-F520-664D-B9E6-D51C2FDD2A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0112" y="4216186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F4A6CDAD-4101-7944-BB48-350DEA75FB3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96426" y="3905090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013883A0-F780-6647-86AB-2C696EA840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96426" y="4216186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626D1F0A-5EDD-3642-9653-A7C1F3ECA91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55854" y="3905090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6" name="Picture Placeholder 9">
            <a:extLst>
              <a:ext uri="{FF2B5EF4-FFF2-40B4-BE49-F238E27FC236}">
                <a16:creationId xmlns:a16="http://schemas.microsoft.com/office/drawing/2014/main" id="{3831E4AF-22C0-C04E-AD8F-641D44E2A1F6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510665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D4A031CE-946E-6F45-9814-DCBBCC2FAE3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55854" y="4216186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9">
            <a:extLst>
              <a:ext uri="{FF2B5EF4-FFF2-40B4-BE49-F238E27FC236}">
                <a16:creationId xmlns:a16="http://schemas.microsoft.com/office/drawing/2014/main" id="{82D57FA3-D0A3-4D4C-B4CA-A5A53309C96F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8435026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38" name="Text Placeholder 29">
            <a:extLst>
              <a:ext uri="{FF2B5EF4-FFF2-40B4-BE49-F238E27FC236}">
                <a16:creationId xmlns:a16="http://schemas.microsoft.com/office/drawing/2014/main" id="{D8173C67-C701-DD4E-9AC6-CECB532A788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80215" y="3905090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9" name="Text Placeholder 29">
            <a:extLst>
              <a:ext uri="{FF2B5EF4-FFF2-40B4-BE49-F238E27FC236}">
                <a16:creationId xmlns:a16="http://schemas.microsoft.com/office/drawing/2014/main" id="{27E92ABC-95DD-B741-9B2F-7B82D67170A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80215" y="4216186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1" name="Text Placeholder 29">
            <a:extLst>
              <a:ext uri="{FF2B5EF4-FFF2-40B4-BE49-F238E27FC236}">
                <a16:creationId xmlns:a16="http://schemas.microsoft.com/office/drawing/2014/main" id="{8723F98A-E8A6-7749-899B-DE01FAB2931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174419" y="3905090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2" name="Text Placeholder 29">
            <a:extLst>
              <a:ext uri="{FF2B5EF4-FFF2-40B4-BE49-F238E27FC236}">
                <a16:creationId xmlns:a16="http://schemas.microsoft.com/office/drawing/2014/main" id="{34A99DD8-61AA-4644-A2E8-935DF3B4E1B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174419" y="4216186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114042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76ECE-CCC7-1844-A829-C72D48FAB8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386942" cy="68728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325" y="365125"/>
            <a:ext cx="6602896" cy="132556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0629546-5AB2-224B-9A2F-D6021834085F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26777" y="1546491"/>
            <a:ext cx="4260165" cy="4260165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118422CE-64B9-4C48-84B8-F5C4D563645C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397797" y="3327973"/>
            <a:ext cx="2876976" cy="2876976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594A006B-74E8-FE44-AFFD-909E75173BB5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9385200" y="3109795"/>
            <a:ext cx="2191021" cy="2191021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EF546D-A0BD-9941-85B7-16668CF511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73638" y="1900238"/>
            <a:ext cx="6602412" cy="97313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smtClean="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, </a:t>
            </a:r>
            <a:r>
              <a:rPr lang="en-US" dirty="0" err="1"/>
              <a:t>cuptate</a:t>
            </a:r>
            <a:r>
              <a:rPr lang="en-US" dirty="0"/>
              <a:t> </a:t>
            </a:r>
            <a:r>
              <a:rPr lang="en-US" dirty="0" err="1"/>
              <a:t>cuptate</a:t>
            </a:r>
            <a:r>
              <a:rPr lang="en-US" dirty="0"/>
              <a:t> nobis </a:t>
            </a:r>
            <a:r>
              <a:rPr lang="en-US" dirty="0" err="1"/>
              <a:t>eumqui</a:t>
            </a:r>
            <a:r>
              <a:rPr lang="en-US" dirty="0"/>
              <a:t> </a:t>
            </a:r>
            <a:r>
              <a:rPr lang="en-US" dirty="0" err="1"/>
              <a:t>anditaq</a:t>
            </a:r>
            <a:r>
              <a:rPr lang="en-US" dirty="0"/>
              <a:t> </a:t>
            </a:r>
            <a:r>
              <a:rPr lang="en-US" dirty="0" err="1"/>
              <a:t>uiducitia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maximillis</a:t>
            </a:r>
            <a:r>
              <a:rPr lang="en-US" dirty="0"/>
              <a:t> as </a:t>
            </a:r>
            <a:r>
              <a:rPr lang="en-US" dirty="0" err="1"/>
              <a:t>digenimilles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quatia</a:t>
            </a:r>
            <a:r>
              <a:rPr lang="en-US" dirty="0"/>
              <a:t> net </a:t>
            </a:r>
            <a:r>
              <a:rPr lang="en-US" dirty="0" err="1"/>
              <a:t>optiis</a:t>
            </a:r>
            <a:r>
              <a:rPr lang="en-US" dirty="0"/>
              <a:t> del is as </a:t>
            </a:r>
            <a:r>
              <a:rPr lang="en-US" dirty="0" err="1"/>
              <a:t>niendellant</a:t>
            </a:r>
            <a:r>
              <a:rPr lang="en-US" dirty="0"/>
              <a:t> </a:t>
            </a:r>
            <a:r>
              <a:rPr lang="en-US" dirty="0" err="1"/>
              <a:t>parum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478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A422371-E769-FA43-9085-59C759780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74"/>
          <a:stretch/>
        </p:blipFill>
        <p:spPr>
          <a:xfrm>
            <a:off x="0" y="0"/>
            <a:ext cx="6143962" cy="68687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5116636-C5D3-F342-A8F2-601E2EA3F7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6657" y="3290236"/>
            <a:ext cx="4800067" cy="137000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, </a:t>
            </a:r>
            <a:r>
              <a:rPr lang="en-US" dirty="0" err="1"/>
              <a:t>cuptate</a:t>
            </a:r>
            <a:r>
              <a:rPr lang="en-US" dirty="0"/>
              <a:t> </a:t>
            </a:r>
            <a:r>
              <a:rPr lang="en-US" dirty="0" err="1"/>
              <a:t>cuptate</a:t>
            </a:r>
            <a:r>
              <a:rPr lang="en-US" dirty="0"/>
              <a:t> nobis </a:t>
            </a:r>
            <a:r>
              <a:rPr lang="en-US" dirty="0" err="1"/>
              <a:t>eumqui</a:t>
            </a:r>
            <a:r>
              <a:rPr lang="en-US" dirty="0"/>
              <a:t> </a:t>
            </a:r>
            <a:r>
              <a:rPr lang="en-US" dirty="0" err="1"/>
              <a:t>anditaq</a:t>
            </a:r>
            <a:r>
              <a:rPr lang="en-US" dirty="0"/>
              <a:t> </a:t>
            </a:r>
            <a:r>
              <a:rPr lang="en-US" dirty="0" err="1"/>
              <a:t>uiducitia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maximillis</a:t>
            </a:r>
            <a:r>
              <a:rPr lang="en-US" dirty="0"/>
              <a:t> as </a:t>
            </a:r>
            <a:r>
              <a:rPr lang="en-US" dirty="0" err="1"/>
              <a:t>digenimilles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quatia</a:t>
            </a:r>
            <a:r>
              <a:rPr lang="en-US" dirty="0"/>
              <a:t> net </a:t>
            </a:r>
            <a:r>
              <a:rPr lang="en-US" dirty="0" err="1"/>
              <a:t>optiis</a:t>
            </a:r>
            <a:r>
              <a:rPr lang="en-US" dirty="0"/>
              <a:t> del is as </a:t>
            </a:r>
            <a:r>
              <a:rPr lang="en-US" dirty="0" err="1"/>
              <a:t>niendellant</a:t>
            </a:r>
            <a:r>
              <a:rPr lang="en-US" dirty="0"/>
              <a:t> </a:t>
            </a:r>
            <a:r>
              <a:rPr lang="en-US" dirty="0" err="1"/>
              <a:t>parum</a:t>
            </a:r>
            <a:r>
              <a:rPr lang="en-US" dirty="0"/>
              <a:t>.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791DA5DB-A55E-8744-90E7-DB03F83A310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398" y="2368621"/>
            <a:ext cx="3263573" cy="262874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, </a:t>
            </a:r>
            <a:r>
              <a:rPr lang="en-US" dirty="0" err="1"/>
              <a:t>cuptate</a:t>
            </a:r>
            <a:r>
              <a:rPr lang="en-US" dirty="0"/>
              <a:t> </a:t>
            </a:r>
            <a:r>
              <a:rPr lang="en-US" dirty="0" err="1"/>
              <a:t>cuptate</a:t>
            </a:r>
            <a:r>
              <a:rPr lang="en-US" dirty="0"/>
              <a:t> nobis </a:t>
            </a:r>
            <a:r>
              <a:rPr lang="en-US" dirty="0" err="1"/>
              <a:t>eumqui</a:t>
            </a:r>
            <a:r>
              <a:rPr lang="en-US" dirty="0"/>
              <a:t> </a:t>
            </a:r>
            <a:r>
              <a:rPr lang="en-US" dirty="0" err="1"/>
              <a:t>digenimilles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quatia</a:t>
            </a:r>
            <a:r>
              <a:rPr lang="en-US" dirty="0"/>
              <a:t> net </a:t>
            </a:r>
            <a:r>
              <a:rPr lang="en-US" dirty="0" err="1"/>
              <a:t>optiis</a:t>
            </a:r>
            <a:r>
              <a:rPr lang="en-US" dirty="0"/>
              <a:t> del is as </a:t>
            </a:r>
            <a:r>
              <a:rPr lang="en-US" dirty="0" err="1"/>
              <a:t>niendellant</a:t>
            </a:r>
            <a:r>
              <a:rPr lang="en-US" dirty="0"/>
              <a:t> </a:t>
            </a:r>
            <a:r>
              <a:rPr lang="en-US" dirty="0" err="1"/>
              <a:t>parum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9E82E474-9881-CB43-BD14-BD6CE04DE0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4397" y="1657855"/>
            <a:ext cx="3263573" cy="71076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5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+mn-lt"/>
              </a:rPr>
              <a:t>“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EAC6E59-D691-5C4C-AB92-57BE7D75B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657" y="1189831"/>
            <a:ext cx="4800067" cy="132556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5205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76ECE-CCC7-1844-A829-C72D48FAB8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386942" cy="68728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325" y="365125"/>
            <a:ext cx="6602896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714BB62-8006-0F48-B1A6-E6C6EE8AE57D}"/>
              </a:ext>
            </a:extLst>
          </p:cNvPr>
          <p:cNvSpPr>
            <a:spLocks noChangeAspect="1"/>
          </p:cNvSpPr>
          <p:nvPr userDrawn="1"/>
        </p:nvSpPr>
        <p:spPr>
          <a:xfrm>
            <a:off x="3708400" y="2113281"/>
            <a:ext cx="457200" cy="455083"/>
          </a:xfrm>
          <a:prstGeom prst="ellipse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ED14BAA-D34E-8246-89C8-F862F618826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6942" y="2158259"/>
            <a:ext cx="7189279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A88EE49-B375-B24F-BB21-D2EF7A334D34}"/>
              </a:ext>
            </a:extLst>
          </p:cNvPr>
          <p:cNvSpPr>
            <a:spLocks noChangeAspect="1"/>
          </p:cNvSpPr>
          <p:nvPr userDrawn="1"/>
        </p:nvSpPr>
        <p:spPr>
          <a:xfrm>
            <a:off x="3241040" y="3020908"/>
            <a:ext cx="457200" cy="455083"/>
          </a:xfrm>
          <a:prstGeom prst="ellipse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6C622521-F3C0-9949-814B-9F9458542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37000" y="3063875"/>
            <a:ext cx="7189279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628CE18-55A3-204D-9CC8-71CEF24CE1F5}"/>
              </a:ext>
            </a:extLst>
          </p:cNvPr>
          <p:cNvSpPr>
            <a:spLocks noChangeAspect="1"/>
          </p:cNvSpPr>
          <p:nvPr userDrawn="1"/>
        </p:nvSpPr>
        <p:spPr>
          <a:xfrm>
            <a:off x="2926080" y="3928535"/>
            <a:ext cx="457200" cy="455083"/>
          </a:xfrm>
          <a:prstGeom prst="ellipse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5190D82-A26C-6540-9855-2F742887C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4622" y="3969491"/>
            <a:ext cx="7189279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9B9DE94-C86F-B541-B300-2E564FA712BD}"/>
              </a:ext>
            </a:extLst>
          </p:cNvPr>
          <p:cNvSpPr>
            <a:spLocks noChangeAspect="1"/>
          </p:cNvSpPr>
          <p:nvPr userDrawn="1"/>
        </p:nvSpPr>
        <p:spPr>
          <a:xfrm>
            <a:off x="2519680" y="4836161"/>
            <a:ext cx="457200" cy="455083"/>
          </a:xfrm>
          <a:prstGeom prst="ellipse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AA51DE8-6BB2-CE4D-A8CE-C803BB71E08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1040" y="4881139"/>
            <a:ext cx="7189279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5087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88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5116636-C5D3-F342-A8F2-601E2EA3F7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2743999"/>
            <a:ext cx="5701496" cy="160808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, </a:t>
            </a:r>
            <a:r>
              <a:rPr lang="en-US" dirty="0" err="1"/>
              <a:t>cuptate</a:t>
            </a:r>
            <a:r>
              <a:rPr lang="en-US" dirty="0"/>
              <a:t> </a:t>
            </a:r>
            <a:r>
              <a:rPr lang="en-US" dirty="0" err="1"/>
              <a:t>cuptate</a:t>
            </a:r>
            <a:r>
              <a:rPr lang="en-US" dirty="0"/>
              <a:t> nobis </a:t>
            </a:r>
            <a:r>
              <a:rPr lang="en-US" dirty="0" err="1"/>
              <a:t>eumqui</a:t>
            </a:r>
            <a:r>
              <a:rPr lang="en-US" dirty="0"/>
              <a:t> </a:t>
            </a:r>
            <a:r>
              <a:rPr lang="en-US" dirty="0" err="1"/>
              <a:t>anditaq</a:t>
            </a:r>
            <a:r>
              <a:rPr lang="en-US" dirty="0"/>
              <a:t> </a:t>
            </a:r>
            <a:r>
              <a:rPr lang="en-US" dirty="0" err="1"/>
              <a:t>uiducitia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maximillis</a:t>
            </a:r>
            <a:r>
              <a:rPr lang="en-US" dirty="0"/>
              <a:t> as </a:t>
            </a:r>
            <a:r>
              <a:rPr lang="en-US" dirty="0" err="1"/>
              <a:t>digenimilles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quatia</a:t>
            </a:r>
            <a:r>
              <a:rPr lang="en-US" dirty="0"/>
              <a:t> net </a:t>
            </a:r>
            <a:r>
              <a:rPr lang="en-US" dirty="0" err="1"/>
              <a:t>optiis</a:t>
            </a:r>
            <a:r>
              <a:rPr lang="en-US" dirty="0"/>
              <a:t> del is as </a:t>
            </a:r>
            <a:r>
              <a:rPr lang="en-US" dirty="0" err="1"/>
              <a:t>niendellant</a:t>
            </a:r>
            <a:r>
              <a:rPr lang="en-US" dirty="0"/>
              <a:t> </a:t>
            </a:r>
            <a:r>
              <a:rPr lang="en-US" dirty="0" err="1"/>
              <a:t>paru</a:t>
            </a:r>
            <a:r>
              <a:rPr lang="en-US" dirty="0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209189-A07C-3B45-85AA-13F3A5A75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156" r="10650"/>
          <a:stretch/>
        </p:blipFill>
        <p:spPr>
          <a:xfrm>
            <a:off x="6996897" y="0"/>
            <a:ext cx="5195104" cy="68769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D5497D-2D7B-0443-A188-741EB7F88B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867" y="6176963"/>
            <a:ext cx="1335024" cy="45829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E2B87F8-EB48-974A-A0E5-CF0E9493C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0509"/>
            <a:ext cx="6602896" cy="132556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27F4EF6B-1418-C34A-97FC-ECC630DD22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17934" y="683972"/>
            <a:ext cx="2237772" cy="85546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72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85%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651A5D1D-4C43-0245-B50B-C9F11EBB2A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17934" y="1539432"/>
            <a:ext cx="2237772" cy="37039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voluptis</a:t>
            </a:r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1411C11-B966-884E-87A0-920E1D57ED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17934" y="2454898"/>
            <a:ext cx="2237772" cy="85546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72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85%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CD5A88AB-4B5F-6F4A-A26B-E1CEBC1FE5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17934" y="3310358"/>
            <a:ext cx="2237772" cy="37039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voluptis</a:t>
            </a:r>
            <a:endParaRPr lang="en-US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9F15CCC5-27BF-5645-AE6F-9C1B26E7F9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17934" y="4098503"/>
            <a:ext cx="2237772" cy="85546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72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85%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427828E-0E95-3A49-9D7F-A4C58083DAC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17934" y="4953963"/>
            <a:ext cx="2237772" cy="37039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voluptis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355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91C6E0-C6E2-0C44-B42F-BC49AC196FE0}"/>
              </a:ext>
            </a:extLst>
          </p:cNvPr>
          <p:cNvSpPr/>
          <p:nvPr userDrawn="1"/>
        </p:nvSpPr>
        <p:spPr>
          <a:xfrm>
            <a:off x="0" y="2835797"/>
            <a:ext cx="3044952" cy="2696902"/>
          </a:xfrm>
          <a:prstGeom prst="rect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36BCA7-DF62-5C4C-A014-BB30AE0BC5EB}"/>
              </a:ext>
            </a:extLst>
          </p:cNvPr>
          <p:cNvSpPr/>
          <p:nvPr userDrawn="1"/>
        </p:nvSpPr>
        <p:spPr>
          <a:xfrm>
            <a:off x="3038760" y="2835797"/>
            <a:ext cx="3044952" cy="269690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3F805F-01C4-9447-B074-9CFF56735112}"/>
              </a:ext>
            </a:extLst>
          </p:cNvPr>
          <p:cNvSpPr/>
          <p:nvPr userDrawn="1"/>
        </p:nvSpPr>
        <p:spPr>
          <a:xfrm>
            <a:off x="6080616" y="2835797"/>
            <a:ext cx="3044952" cy="26969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291DD9-8591-6D49-B489-8347B60AB5A3}"/>
              </a:ext>
            </a:extLst>
          </p:cNvPr>
          <p:cNvSpPr/>
          <p:nvPr userDrawn="1"/>
        </p:nvSpPr>
        <p:spPr>
          <a:xfrm>
            <a:off x="9116280" y="2835797"/>
            <a:ext cx="3044952" cy="2696902"/>
          </a:xfrm>
          <a:prstGeom prst="rect">
            <a:avLst/>
          </a:prstGeom>
          <a:solidFill>
            <a:srgbClr val="B52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66E6E1C3-C7FD-1742-86E3-3E0261B34834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053017" y="2369433"/>
            <a:ext cx="932727" cy="93272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ACB4F1-36F2-8D43-9E84-64A6EB95F312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097968" y="2372066"/>
            <a:ext cx="932727" cy="93272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19602ACF-6BD9-F241-9B30-0ACF91D0F83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136728" y="2369433"/>
            <a:ext cx="932727" cy="93272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D183AD6-B84F-B641-BF00-0387412E8323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0175488" y="2369433"/>
            <a:ext cx="932727" cy="93272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C27EEF69-E895-8347-AB1F-1915C726A1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0055" y="3550535"/>
            <a:ext cx="2398650" cy="1733789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, </a:t>
            </a:r>
            <a:r>
              <a:rPr lang="en-US" dirty="0" err="1"/>
              <a:t>cuptate</a:t>
            </a:r>
            <a:r>
              <a:rPr lang="en-US" dirty="0"/>
              <a:t> </a:t>
            </a:r>
            <a:r>
              <a:rPr lang="en-US" dirty="0" err="1"/>
              <a:t>cuptate</a:t>
            </a:r>
            <a:r>
              <a:rPr lang="en-US" dirty="0"/>
              <a:t> nobis </a:t>
            </a:r>
            <a:r>
              <a:rPr lang="en-US" dirty="0" err="1"/>
              <a:t>eumqui</a:t>
            </a:r>
            <a:r>
              <a:rPr lang="en-US" dirty="0"/>
              <a:t> </a:t>
            </a:r>
            <a:r>
              <a:rPr lang="en-US" dirty="0" err="1"/>
              <a:t>anditaq</a:t>
            </a:r>
            <a:r>
              <a:rPr lang="en-US" dirty="0"/>
              <a:t> </a:t>
            </a:r>
            <a:r>
              <a:rPr lang="en-US" dirty="0" err="1"/>
              <a:t>uiducitia</a:t>
            </a:r>
            <a:r>
              <a:rPr lang="en-US" dirty="0"/>
              <a:t>.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94A8DADB-379D-A24C-96FB-4E8F085110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65007" y="3550535"/>
            <a:ext cx="2398650" cy="1733789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, </a:t>
            </a:r>
            <a:r>
              <a:rPr lang="en-US" dirty="0" err="1"/>
              <a:t>cuptate</a:t>
            </a:r>
            <a:r>
              <a:rPr lang="en-US" dirty="0"/>
              <a:t> </a:t>
            </a:r>
            <a:r>
              <a:rPr lang="en-US" dirty="0" err="1"/>
              <a:t>cuptate</a:t>
            </a:r>
            <a:r>
              <a:rPr lang="en-US" dirty="0"/>
              <a:t> nobis </a:t>
            </a:r>
            <a:r>
              <a:rPr lang="en-US" dirty="0" err="1"/>
              <a:t>eumqui</a:t>
            </a:r>
            <a:r>
              <a:rPr lang="en-US" dirty="0"/>
              <a:t> </a:t>
            </a:r>
            <a:r>
              <a:rPr lang="en-US" dirty="0" err="1"/>
              <a:t>anditaq</a:t>
            </a:r>
            <a:r>
              <a:rPr lang="en-US" dirty="0"/>
              <a:t> </a:t>
            </a:r>
            <a:r>
              <a:rPr lang="en-US" dirty="0" err="1"/>
              <a:t>uiducitia</a:t>
            </a:r>
            <a:r>
              <a:rPr lang="en-US" dirty="0"/>
              <a:t>.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8C8738B-A11B-3347-84B0-312C1C66A6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03767" y="3550535"/>
            <a:ext cx="2398650" cy="1733789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, </a:t>
            </a:r>
            <a:r>
              <a:rPr lang="en-US" dirty="0" err="1"/>
              <a:t>cuptate</a:t>
            </a:r>
            <a:r>
              <a:rPr lang="en-US" dirty="0"/>
              <a:t> </a:t>
            </a:r>
            <a:r>
              <a:rPr lang="en-US" dirty="0" err="1"/>
              <a:t>cuptate</a:t>
            </a:r>
            <a:r>
              <a:rPr lang="en-US" dirty="0"/>
              <a:t> nobis </a:t>
            </a:r>
            <a:r>
              <a:rPr lang="en-US" dirty="0" err="1"/>
              <a:t>eumqui</a:t>
            </a:r>
            <a:r>
              <a:rPr lang="en-US" dirty="0"/>
              <a:t> </a:t>
            </a:r>
            <a:r>
              <a:rPr lang="en-US" dirty="0" err="1"/>
              <a:t>anditaq</a:t>
            </a:r>
            <a:r>
              <a:rPr lang="en-US" dirty="0"/>
              <a:t> </a:t>
            </a:r>
            <a:r>
              <a:rPr lang="en-US" dirty="0" err="1"/>
              <a:t>uiducitia</a:t>
            </a:r>
            <a:r>
              <a:rPr lang="en-US" dirty="0"/>
              <a:t>.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F5B29A80-610C-D942-8845-8C38B2468CC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42526" y="3550535"/>
            <a:ext cx="2398650" cy="1733789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, </a:t>
            </a:r>
            <a:r>
              <a:rPr lang="en-US" dirty="0" err="1"/>
              <a:t>cuptate</a:t>
            </a:r>
            <a:r>
              <a:rPr lang="en-US" dirty="0"/>
              <a:t> </a:t>
            </a:r>
            <a:r>
              <a:rPr lang="en-US" dirty="0" err="1"/>
              <a:t>cuptate</a:t>
            </a:r>
            <a:r>
              <a:rPr lang="en-US" dirty="0"/>
              <a:t> nobis </a:t>
            </a:r>
            <a:r>
              <a:rPr lang="en-US" dirty="0" err="1"/>
              <a:t>eumqui</a:t>
            </a:r>
            <a:r>
              <a:rPr lang="en-US" dirty="0"/>
              <a:t> </a:t>
            </a:r>
            <a:r>
              <a:rPr lang="en-US" dirty="0" err="1"/>
              <a:t>anditaq</a:t>
            </a:r>
            <a:r>
              <a:rPr lang="en-US" dirty="0"/>
              <a:t> </a:t>
            </a:r>
            <a:r>
              <a:rPr lang="en-US" dirty="0" err="1"/>
              <a:t>uiducitia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6212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91C6E0-C6E2-0C44-B42F-BC49AC196FE0}"/>
              </a:ext>
            </a:extLst>
          </p:cNvPr>
          <p:cNvSpPr/>
          <p:nvPr userDrawn="1"/>
        </p:nvSpPr>
        <p:spPr>
          <a:xfrm>
            <a:off x="749129" y="3584044"/>
            <a:ext cx="2743200" cy="593203"/>
          </a:xfrm>
          <a:prstGeom prst="rect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36BCA7-DF62-5C4C-A014-BB30AE0BC5EB}"/>
              </a:ext>
            </a:extLst>
          </p:cNvPr>
          <p:cNvSpPr/>
          <p:nvPr userDrawn="1"/>
        </p:nvSpPr>
        <p:spPr>
          <a:xfrm>
            <a:off x="3486137" y="3584044"/>
            <a:ext cx="2743200" cy="59320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3F805F-01C4-9447-B074-9CFF56735112}"/>
              </a:ext>
            </a:extLst>
          </p:cNvPr>
          <p:cNvSpPr/>
          <p:nvPr userDrawn="1"/>
        </p:nvSpPr>
        <p:spPr>
          <a:xfrm>
            <a:off x="6230298" y="3584044"/>
            <a:ext cx="2743200" cy="59320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291DD9-8591-6D49-B489-8347B60AB5A3}"/>
              </a:ext>
            </a:extLst>
          </p:cNvPr>
          <p:cNvSpPr/>
          <p:nvPr userDrawn="1"/>
        </p:nvSpPr>
        <p:spPr>
          <a:xfrm>
            <a:off x="8973498" y="3578739"/>
            <a:ext cx="2743200" cy="593203"/>
          </a:xfrm>
          <a:prstGeom prst="rect">
            <a:avLst/>
          </a:prstGeom>
          <a:solidFill>
            <a:srgbClr val="B52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66E6E1C3-C7FD-1742-86E3-3E0261B34834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01380" y="3558205"/>
            <a:ext cx="613737" cy="61373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C27EEF69-E895-8347-AB1F-1915C726A1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7097" y="4378924"/>
            <a:ext cx="2398650" cy="88256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.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32AE554C-F025-FA4C-A7C7-57864527206C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3175131" y="3558205"/>
            <a:ext cx="613737" cy="61373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9A312206-CB62-5742-9484-0A54A209B2B0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5918331" y="3558205"/>
            <a:ext cx="613737" cy="61373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10DD65EA-DA22-2340-9CC3-33D31840B9CD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8661531" y="3558205"/>
            <a:ext cx="613737" cy="61373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5C4AD9DA-8010-2749-8C1D-99D14A9CFDC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62423" y="2457527"/>
            <a:ext cx="2398650" cy="88256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.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48A8A60-3C47-9044-8AB5-7D8CDF9664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51921" y="4355776"/>
            <a:ext cx="2398650" cy="88256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.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9854E4B6-BB49-C941-8D28-0857D11608E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90949" y="2538550"/>
            <a:ext cx="2398650" cy="88256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.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5FA75D00-DE37-9944-A0B8-F391B6FB5BB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9635" y="3703524"/>
            <a:ext cx="1385484" cy="34363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STEP 1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6872AB68-6EC6-8249-9774-6C74ADBCF70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919085" y="3714724"/>
            <a:ext cx="1385484" cy="34363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STEP 2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2D1280E4-5024-804D-B446-B250FCA6EDE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3213" y="3714724"/>
            <a:ext cx="1385484" cy="34363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STEP 3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7259517-0E47-FE44-ABBC-B62EE97A245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28433" y="3714724"/>
            <a:ext cx="1385484" cy="34363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STEP 4</a:t>
            </a:r>
          </a:p>
        </p:txBody>
      </p:sp>
    </p:spTree>
    <p:extLst>
      <p:ext uri="{BB962C8B-B14F-4D97-AF65-F5344CB8AC3E}">
        <p14:creationId xmlns:p14="http://schemas.microsoft.com/office/powerpoint/2010/main" val="810733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6262C123-06DF-164E-A7B6-491ACDEFCFFB}"/>
              </a:ext>
            </a:extLst>
          </p:cNvPr>
          <p:cNvGraphicFramePr>
            <a:graphicFrameLocks/>
          </p:cNvGraphicFramePr>
          <p:nvPr userDrawn="1"/>
        </p:nvGraphicFramePr>
        <p:xfrm>
          <a:off x="1152450" y="1852229"/>
          <a:ext cx="3331778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A1632CA5-48A5-BC4A-8450-C16D15B76891}"/>
              </a:ext>
            </a:extLst>
          </p:cNvPr>
          <p:cNvGraphicFramePr>
            <a:graphicFrameLocks/>
          </p:cNvGraphicFramePr>
          <p:nvPr userDrawn="1"/>
        </p:nvGraphicFramePr>
        <p:xfrm>
          <a:off x="4484228" y="1843471"/>
          <a:ext cx="322354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FDFD91E2-48B4-FD4B-ACAA-9D136A50BE89}"/>
              </a:ext>
            </a:extLst>
          </p:cNvPr>
          <p:cNvGraphicFramePr>
            <a:graphicFrameLocks/>
          </p:cNvGraphicFramePr>
          <p:nvPr userDrawn="1"/>
        </p:nvGraphicFramePr>
        <p:xfrm>
          <a:off x="7707771" y="1843471"/>
          <a:ext cx="321222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718796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405132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0284E6E-D509-C24F-8238-01614D4885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1820" y="3140949"/>
            <a:ext cx="4231512" cy="2102383"/>
          </a:xfr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00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endParaRPr lang="en-US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endParaRPr lang="en-US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endParaRPr lang="en-US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endParaRPr lang="en-US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8A5EDF90-3058-914E-809F-89A85356B09F}"/>
              </a:ext>
            </a:extLst>
          </p:cNvPr>
          <p:cNvGraphicFramePr>
            <a:graphicFrameLocks/>
          </p:cNvGraphicFramePr>
          <p:nvPr userDrawn="1"/>
        </p:nvGraphicFramePr>
        <p:xfrm>
          <a:off x="6095999" y="798653"/>
          <a:ext cx="5339787" cy="4884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216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2950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D937444-A55D-124C-8609-85C8D7055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5949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EA64A-3D61-134A-8565-7835BF7A9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97432-8EAF-6F44-B114-59A38B399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E2A30-7944-B74C-9294-3BA4740EB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5CE2B-F28B-6940-9667-62DBB6E2F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025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C97AC-B344-2A42-B8A4-D6C8134DC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47025-81B0-C245-B0DF-BF9FDE351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D53C-D7E7-0547-B602-D82FCD6B8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8AC44-3564-904B-B716-1F16EAE34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598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11AE6-C8F7-F44F-9EAA-FCF81B5DE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98B21-14A5-B040-9A73-B8E253EB04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FC1A2-615E-F74A-9227-D2AFEBF0A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B2C24-37B5-2543-8532-3E6AF8A84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6B66F4-F72D-7246-90D1-F8F6B3B74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9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135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8A9F4-253D-294F-99F9-F7362F391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2DDE0-6519-7248-B97C-CB53FA8C0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96621-0710-F540-8EA6-435ED7423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4D4197-055F-AC4A-8211-CA89BCC1A9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0FBEAF-85EB-4845-90B3-6D267CBB19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D7B5B7-EDDD-C74B-9AA8-08DB6BBF9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36FD20-8461-F341-B542-3704A7DDB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68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3BED8-F123-054F-A612-6C6BBF6D0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CBD98C-754F-924B-9026-0ADE6E6C2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21019-79D8-3345-95FB-944B85D85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533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6AE747-A182-4443-A1A3-EDA34B47F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5F290-442B-5E4A-900A-4CDFD446C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657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17809-4321-3B4D-88EC-0C7AE62A3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85C4E-E1E3-4F4B-B103-C96247B47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75642-9EC5-5847-AF1D-C275F8F7D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D6A55C-728C-D643-ADA0-1B4F60AB4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75F845-E417-2A4E-9C8A-F9896268F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020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602E1-6E33-BE42-9FF6-9B9B20399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AECDBA-F7BD-8543-9313-7F5FA883B5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4F2147-F17E-CC4A-915E-0D10B29F0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1CF4C-BD5C-2745-818E-11196EA7A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DD11A-0466-7C4C-863C-BB2945768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94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F8B47-5D6E-FF4F-B5F9-F831EFB7B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933205-2A01-5445-BAA0-6B47C0278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187E9-5BE9-FB4F-B769-9314A8862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FC385-6241-B04A-95C7-1039BB866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538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691183-7AB8-9B4E-BA62-5ED280818A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CE12C4-91AC-E843-A289-0756687F9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3573D-7666-434C-A04B-8AE585838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5DAA3-14CB-4D4B-B56D-0A05641A8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40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62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7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7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86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6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88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9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CCE9274-FB85-BD4B-AE7E-D57321C6D176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6350" y="0"/>
            <a:ext cx="121793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EBB28-D473-274A-BFF6-9E2DB8554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58B61-6DFE-5C4E-806A-85BB4F79C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561208F-B069-1B43-B4CC-08408C104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EE34797-B603-3247-BB64-9D7765621E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794DDD-3BE3-2241-89A1-4E095D976CCF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88" y="6226236"/>
            <a:ext cx="1353312" cy="4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7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>
            <a:extLst>
              <a:ext uri="{FF2B5EF4-FFF2-40B4-BE49-F238E27FC236}">
                <a16:creationId xmlns:a16="http://schemas.microsoft.com/office/drawing/2014/main" id="{C7B352FC-1F44-4AB9-A2BD-FBF231C6B1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767DED-EDB1-4B68-A07B-E44EB275E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22313" y="-1076170"/>
            <a:ext cx="13293711" cy="7934170"/>
          </a:xfrm>
          <a:prstGeom prst="rect">
            <a:avLst/>
          </a:prstGeom>
          <a:noFill/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Rectangle 1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23A096-D4E3-4FE4-95CB-53BE79F7F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1963" y="4950959"/>
            <a:ext cx="5487440" cy="1103408"/>
          </a:xfrm>
        </p:spPr>
        <p:txBody>
          <a:bodyPr anchor="ctr">
            <a:normAutofit/>
          </a:bodyPr>
          <a:lstStyle/>
          <a:p>
            <a:pPr algn="ctr"/>
            <a:r>
              <a:rPr lang="en-US" sz="2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Better BC:</a:t>
            </a:r>
            <a:br>
              <a:rPr lang="en-US" sz="2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Updates from Measure J</a:t>
            </a:r>
          </a:p>
        </p:txBody>
      </p:sp>
      <p:sp>
        <p:nvSpPr>
          <p:cNvPr id="28" name="Rectangle 19" hidden="1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5175711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1" hidden="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28936" y="5498088"/>
            <a:ext cx="1021458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33219EF-2697-4329-9EFC-BFABAF100985}"/>
                  </a:ext>
                </a:extLst>
              </p14:cNvPr>
              <p14:cNvContentPartPr/>
              <p14:nvPr/>
            </p14:nvContentPartPr>
            <p14:xfrm>
              <a:off x="6528863" y="2433752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33219EF-2697-4329-9EFC-BFABAF10098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65863" y="2370752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3156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D05B3-E279-4CB9-9970-58CB729C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Completed</a:t>
            </a:r>
            <a:endParaRPr lang="en-US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66264BD-9F69-4B32-B736-1CE746B5B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4972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A3B878-7523-4599-8F05-5275D4125F7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9248" y="1644049"/>
            <a:ext cx="3537416" cy="16002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DD6175-CA60-4E8C-A646-9F82F3FD47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1537" y="2781923"/>
            <a:ext cx="4209516" cy="31571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930794-970D-4684-9A73-4C7E380D39F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267" y="4003690"/>
            <a:ext cx="4544292" cy="25561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2FC09D-3C47-4FE1-9B55-1E799A544750}"/>
              </a:ext>
            </a:extLst>
          </p:cNvPr>
          <p:cNvSpPr txBox="1"/>
          <p:nvPr/>
        </p:nvSpPr>
        <p:spPr>
          <a:xfrm>
            <a:off x="1376804" y="1134529"/>
            <a:ext cx="321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Veteran’s Resource Center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4B641D-DD5F-4C30-8FBD-22ACBF9DB3A3}"/>
              </a:ext>
            </a:extLst>
          </p:cNvPr>
          <p:cNvSpPr txBox="1"/>
          <p:nvPr/>
        </p:nvSpPr>
        <p:spPr>
          <a:xfrm>
            <a:off x="6853727" y="2217206"/>
            <a:ext cx="3828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Campus Center and Dining Commons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A6F34D-517A-45E2-B29B-51D0FC04A2AA}"/>
              </a:ext>
            </a:extLst>
          </p:cNvPr>
          <p:cNvSpPr txBox="1"/>
          <p:nvPr/>
        </p:nvSpPr>
        <p:spPr>
          <a:xfrm>
            <a:off x="1453445" y="3448036"/>
            <a:ext cx="321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Memorial Stadium</a:t>
            </a:r>
          </a:p>
        </p:txBody>
      </p:sp>
    </p:spTree>
    <p:extLst>
      <p:ext uri="{BB962C8B-B14F-4D97-AF65-F5344CB8AC3E}">
        <p14:creationId xmlns:p14="http://schemas.microsoft.com/office/powerpoint/2010/main" val="416819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D05B3-E279-4CB9-9970-58CB729C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 Construction</a:t>
            </a:r>
            <a:endParaRPr lang="en-US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66264BD-9F69-4B32-B736-1CE746B5B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4972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8E7A08-1593-4587-8C90-BCAD311C6D4C}"/>
              </a:ext>
            </a:extLst>
          </p:cNvPr>
          <p:cNvSpPr txBox="1"/>
          <p:nvPr/>
        </p:nvSpPr>
        <p:spPr>
          <a:xfrm>
            <a:off x="7266258" y="2202369"/>
            <a:ext cx="45442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68,300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sq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ft - Science and Engineering Building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71,100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ft - Combined Gym and Fieldhouse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Welcom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 Center modernization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Admi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nistrative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Services modernization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681A80-BE4A-4AE3-BD14-28B4E6E11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089" y="2043762"/>
            <a:ext cx="6716531" cy="380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27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D05B3-E279-4CB9-9970-58CB729C1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82" y="272762"/>
            <a:ext cx="11159836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Design/DSA/Pre-Construction</a:t>
            </a:r>
            <a:endParaRPr lang="en-US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66264BD-9F69-4B32-B736-1CE746B5B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4972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8E7A08-1593-4587-8C90-BCAD311C6D4C}"/>
              </a:ext>
            </a:extLst>
          </p:cNvPr>
          <p:cNvSpPr txBox="1"/>
          <p:nvPr/>
        </p:nvSpPr>
        <p:spPr>
          <a:xfrm>
            <a:off x="1222049" y="2202369"/>
            <a:ext cx="104538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Arvin 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Campus scheduled completion in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February 2023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Delano LRC scheduled completion in May 2023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Buil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ding and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Hort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Lab scheduled competition in April 2024</a:t>
            </a:r>
          </a:p>
        </p:txBody>
      </p:sp>
    </p:spTree>
    <p:extLst>
      <p:ext uri="{BB962C8B-B14F-4D97-AF65-F5344CB8AC3E}">
        <p14:creationId xmlns:p14="http://schemas.microsoft.com/office/powerpoint/2010/main" val="364743218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099F5FDE89EA40BA3C2BC51148EF53" ma:contentTypeVersion="12" ma:contentTypeDescription="Create a new document." ma:contentTypeScope="" ma:versionID="94fcc9fe890901bee862caa6f79c3aea">
  <xsd:schema xmlns:xsd="http://www.w3.org/2001/XMLSchema" xmlns:xs="http://www.w3.org/2001/XMLSchema" xmlns:p="http://schemas.microsoft.com/office/2006/metadata/properties" xmlns:ns3="0b1fd2ce-be47-40af-a854-d7ff8d310ba5" xmlns:ns4="585d49c8-389c-47bd-832a-51e0da33a897" targetNamespace="http://schemas.microsoft.com/office/2006/metadata/properties" ma:root="true" ma:fieldsID="a0e18919e904b02d07ced74cf1be5702" ns3:_="" ns4:_="">
    <xsd:import namespace="0b1fd2ce-be47-40af-a854-d7ff8d310ba5"/>
    <xsd:import namespace="585d49c8-389c-47bd-832a-51e0da33a89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1fd2ce-be47-40af-a854-d7ff8d310b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d49c8-389c-47bd-832a-51e0da33a89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2EE96A1-5FC0-415B-95CC-447790847E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1fd2ce-be47-40af-a854-d7ff8d310ba5"/>
    <ds:schemaRef ds:uri="585d49c8-389c-47bd-832a-51e0da33a8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ACABD6-CF0D-413A-8B42-13C7E0D1D8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A6202E-9F26-4C11-86E2-C7915D345A4A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0b1fd2ce-be47-40af-a854-d7ff8d310ba5"/>
    <ds:schemaRef ds:uri="585d49c8-389c-47bd-832a-51e0da33a897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72</Words>
  <Application>Microsoft Office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Neue Haas Grotesk Text Pro</vt:lpstr>
      <vt:lpstr>AccentBoxVTI</vt:lpstr>
      <vt:lpstr>1_Office Theme</vt:lpstr>
      <vt:lpstr>A Better BC: Updates from Measure J</vt:lpstr>
      <vt:lpstr>Completed</vt:lpstr>
      <vt:lpstr>In Construction</vt:lpstr>
      <vt:lpstr>Design/DSA/Pre-Construction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Better BC: Updates from Measure J</dc:title>
  <dc:creator>Earl Parsons</dc:creator>
  <cp:lastModifiedBy>Debra Anderson</cp:lastModifiedBy>
  <cp:revision>9</cp:revision>
  <dcterms:created xsi:type="dcterms:W3CDTF">2021-03-15T15:45:00Z</dcterms:created>
  <dcterms:modified xsi:type="dcterms:W3CDTF">2021-09-10T00:54:12Z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0x010100E3099F5FDE89EA40BA3C2BC51148EF53</vt:lpwstr>
  </property>
</Properties>
</file>