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20" r:id="rId3"/>
    <p:sldId id="327" r:id="rId4"/>
    <p:sldId id="322" r:id="rId5"/>
    <p:sldId id="323" r:id="rId6"/>
    <p:sldId id="324" r:id="rId7"/>
    <p:sldId id="326" r:id="rId8"/>
    <p:sldId id="329" r:id="rId9"/>
    <p:sldId id="31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6202D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070" autoAdjust="0"/>
  </p:normalViewPr>
  <p:slideViewPr>
    <p:cSldViewPr>
      <p:cViewPr varScale="1">
        <p:scale>
          <a:sx n="85" d="100"/>
          <a:sy n="85" d="100"/>
        </p:scale>
        <p:origin x="23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dd Coston" userId="11ab3536-91fa-45f8-8ef1-f61578d8357b" providerId="ADAL" clId="{EDBD90BA-1B39-43A5-B8AF-11ABF1E9149F}"/>
    <pc:docChg chg="undo custSel addSld delSld modSld">
      <pc:chgData name="Todd Coston" userId="11ab3536-91fa-45f8-8ef1-f61578d8357b" providerId="ADAL" clId="{EDBD90BA-1B39-43A5-B8AF-11ABF1E9149F}" dt="2020-02-06T01:42:02.914" v="274" actId="931"/>
      <pc:docMkLst>
        <pc:docMk/>
      </pc:docMkLst>
      <pc:sldChg chg="modSp modNotesTx">
        <pc:chgData name="Todd Coston" userId="11ab3536-91fa-45f8-8ef1-f61578d8357b" providerId="ADAL" clId="{EDBD90BA-1B39-43A5-B8AF-11ABF1E9149F}" dt="2020-02-06T01:11:36.966" v="173" actId="20577"/>
        <pc:sldMkLst>
          <pc:docMk/>
          <pc:sldMk cId="3211147119" sldId="256"/>
        </pc:sldMkLst>
        <pc:spChg chg="mod">
          <ac:chgData name="Todd Coston" userId="11ab3536-91fa-45f8-8ef1-f61578d8357b" providerId="ADAL" clId="{EDBD90BA-1B39-43A5-B8AF-11ABF1E9149F}" dt="2020-02-05T23:20:00.474" v="32" actId="20577"/>
          <ac:spMkLst>
            <pc:docMk/>
            <pc:sldMk cId="3211147119" sldId="256"/>
            <ac:spMk id="3" creationId="{00000000-0000-0000-0000-000000000000}"/>
          </ac:spMkLst>
        </pc:spChg>
        <pc:spChg chg="mod">
          <ac:chgData name="Todd Coston" userId="11ab3536-91fa-45f8-8ef1-f61578d8357b" providerId="ADAL" clId="{EDBD90BA-1B39-43A5-B8AF-11ABF1E9149F}" dt="2020-02-05T23:20:12.002" v="39" actId="20577"/>
          <ac:spMkLst>
            <pc:docMk/>
            <pc:sldMk cId="3211147119" sldId="256"/>
            <ac:spMk id="5" creationId="{00000000-0000-0000-0000-000000000000}"/>
          </ac:spMkLst>
        </pc:spChg>
      </pc:sldChg>
      <pc:sldChg chg="modSp">
        <pc:chgData name="Todd Coston" userId="11ab3536-91fa-45f8-8ef1-f61578d8357b" providerId="ADAL" clId="{EDBD90BA-1B39-43A5-B8AF-11ABF1E9149F}" dt="2020-02-06T01:13:02.622" v="182" actId="20577"/>
        <pc:sldMkLst>
          <pc:docMk/>
          <pc:sldMk cId="1186671389" sldId="313"/>
        </pc:sldMkLst>
        <pc:spChg chg="mod">
          <ac:chgData name="Todd Coston" userId="11ab3536-91fa-45f8-8ef1-f61578d8357b" providerId="ADAL" clId="{EDBD90BA-1B39-43A5-B8AF-11ABF1E9149F}" dt="2020-02-06T01:13:02.622" v="182" actId="20577"/>
          <ac:spMkLst>
            <pc:docMk/>
            <pc:sldMk cId="1186671389" sldId="313"/>
            <ac:spMk id="7" creationId="{00000000-0000-0000-0000-000000000000}"/>
          </ac:spMkLst>
        </pc:spChg>
      </pc:sldChg>
      <pc:sldChg chg="modSp">
        <pc:chgData name="Todd Coston" userId="11ab3536-91fa-45f8-8ef1-f61578d8357b" providerId="ADAL" clId="{EDBD90BA-1B39-43A5-B8AF-11ABF1E9149F}" dt="2020-02-06T01:12:03.983" v="177" actId="113"/>
        <pc:sldMkLst>
          <pc:docMk/>
          <pc:sldMk cId="385059163" sldId="320"/>
        </pc:sldMkLst>
        <pc:spChg chg="mod">
          <ac:chgData name="Todd Coston" userId="11ab3536-91fa-45f8-8ef1-f61578d8357b" providerId="ADAL" clId="{EDBD90BA-1B39-43A5-B8AF-11ABF1E9149F}" dt="2020-02-06T01:12:03.983" v="177" actId="113"/>
          <ac:spMkLst>
            <pc:docMk/>
            <pc:sldMk cId="385059163" sldId="320"/>
            <ac:spMk id="3" creationId="{00000000-0000-0000-0000-000000000000}"/>
          </ac:spMkLst>
        </pc:spChg>
      </pc:sldChg>
      <pc:sldChg chg="addSp delSp modSp">
        <pc:chgData name="Todd Coston" userId="11ab3536-91fa-45f8-8ef1-f61578d8357b" providerId="ADAL" clId="{EDBD90BA-1B39-43A5-B8AF-11ABF1E9149F}" dt="2020-02-06T01:42:02.914" v="274" actId="931"/>
        <pc:sldMkLst>
          <pc:docMk/>
          <pc:sldMk cId="2894725365" sldId="322"/>
        </pc:sldMkLst>
        <pc:picChg chg="add del mod">
          <ac:chgData name="Todd Coston" userId="11ab3536-91fa-45f8-8ef1-f61578d8357b" providerId="ADAL" clId="{EDBD90BA-1B39-43A5-B8AF-11ABF1E9149F}" dt="2020-02-06T01:07:01.158" v="114" actId="931"/>
          <ac:picMkLst>
            <pc:docMk/>
            <pc:sldMk cId="2894725365" sldId="322"/>
            <ac:picMk id="3" creationId="{325FD575-59FD-4CDA-BBA4-7EDDEC2FC809}"/>
          </ac:picMkLst>
        </pc:picChg>
        <pc:picChg chg="add mod">
          <ac:chgData name="Todd Coston" userId="11ab3536-91fa-45f8-8ef1-f61578d8357b" providerId="ADAL" clId="{EDBD90BA-1B39-43A5-B8AF-11ABF1E9149F}" dt="2020-02-06T01:42:02.914" v="274" actId="931"/>
          <ac:picMkLst>
            <pc:docMk/>
            <pc:sldMk cId="2894725365" sldId="322"/>
            <ac:picMk id="3" creationId="{67F46F55-0BFB-48A1-8D08-920B7A9068A3}"/>
          </ac:picMkLst>
        </pc:picChg>
        <pc:picChg chg="add del mod">
          <ac:chgData name="Todd Coston" userId="11ab3536-91fa-45f8-8ef1-f61578d8357b" providerId="ADAL" clId="{EDBD90BA-1B39-43A5-B8AF-11ABF1E9149F}" dt="2020-02-06T01:41:48.430" v="273" actId="478"/>
          <ac:picMkLst>
            <pc:docMk/>
            <pc:sldMk cId="2894725365" sldId="322"/>
            <ac:picMk id="4" creationId="{00000000-0000-0000-0000-000000000000}"/>
          </ac:picMkLst>
        </pc:picChg>
        <pc:picChg chg="add del mod">
          <ac:chgData name="Todd Coston" userId="11ab3536-91fa-45f8-8ef1-f61578d8357b" providerId="ADAL" clId="{EDBD90BA-1B39-43A5-B8AF-11ABF1E9149F}" dt="2020-02-06T01:07:30.929" v="116" actId="931"/>
          <ac:picMkLst>
            <pc:docMk/>
            <pc:sldMk cId="2894725365" sldId="322"/>
            <ac:picMk id="6" creationId="{3F6B8100-306B-45B9-80B6-E00E1705F96F}"/>
          </ac:picMkLst>
        </pc:picChg>
      </pc:sldChg>
      <pc:sldChg chg="addSp delSp modSp">
        <pc:chgData name="Todd Coston" userId="11ab3536-91fa-45f8-8ef1-f61578d8357b" providerId="ADAL" clId="{EDBD90BA-1B39-43A5-B8AF-11ABF1E9149F}" dt="2020-02-06T01:07:55.879" v="119" actId="931"/>
        <pc:sldMkLst>
          <pc:docMk/>
          <pc:sldMk cId="3222036721" sldId="323"/>
        </pc:sldMkLst>
        <pc:picChg chg="add mod">
          <ac:chgData name="Todd Coston" userId="11ab3536-91fa-45f8-8ef1-f61578d8357b" providerId="ADAL" clId="{EDBD90BA-1B39-43A5-B8AF-11ABF1E9149F}" dt="2020-02-06T01:07:55.879" v="119" actId="931"/>
          <ac:picMkLst>
            <pc:docMk/>
            <pc:sldMk cId="3222036721" sldId="323"/>
            <ac:picMk id="3" creationId="{3B78B86A-AB79-4CD5-BFBE-74765AAF2A7B}"/>
          </ac:picMkLst>
        </pc:picChg>
        <pc:picChg chg="add del">
          <ac:chgData name="Todd Coston" userId="11ab3536-91fa-45f8-8ef1-f61578d8357b" providerId="ADAL" clId="{EDBD90BA-1B39-43A5-B8AF-11ABF1E9149F}" dt="2020-02-06T01:07:38.777" v="118" actId="478"/>
          <ac:picMkLst>
            <pc:docMk/>
            <pc:sldMk cId="3222036721" sldId="323"/>
            <ac:picMk id="4" creationId="{00000000-0000-0000-0000-000000000000}"/>
          </ac:picMkLst>
        </pc:picChg>
      </pc:sldChg>
      <pc:sldChg chg="addSp delSp modSp">
        <pc:chgData name="Todd Coston" userId="11ab3536-91fa-45f8-8ef1-f61578d8357b" providerId="ADAL" clId="{EDBD90BA-1B39-43A5-B8AF-11ABF1E9149F}" dt="2020-02-06T01:08:41.484" v="121" actId="931"/>
        <pc:sldMkLst>
          <pc:docMk/>
          <pc:sldMk cId="2762656536" sldId="324"/>
        </pc:sldMkLst>
        <pc:picChg chg="add mod">
          <ac:chgData name="Todd Coston" userId="11ab3536-91fa-45f8-8ef1-f61578d8357b" providerId="ADAL" clId="{EDBD90BA-1B39-43A5-B8AF-11ABF1E9149F}" dt="2020-02-06T01:08:41.484" v="121" actId="931"/>
          <ac:picMkLst>
            <pc:docMk/>
            <pc:sldMk cId="2762656536" sldId="324"/>
            <ac:picMk id="3" creationId="{BE0C0EF2-F433-4EC2-81BD-3156D0C58FEB}"/>
          </ac:picMkLst>
        </pc:picChg>
        <pc:picChg chg="del">
          <ac:chgData name="Todd Coston" userId="11ab3536-91fa-45f8-8ef1-f61578d8357b" providerId="ADAL" clId="{EDBD90BA-1B39-43A5-B8AF-11ABF1E9149F}" dt="2020-02-06T01:07:59.512" v="120" actId="478"/>
          <ac:picMkLst>
            <pc:docMk/>
            <pc:sldMk cId="2762656536" sldId="324"/>
            <ac:picMk id="4" creationId="{00000000-0000-0000-0000-000000000000}"/>
          </ac:picMkLst>
        </pc:picChg>
      </pc:sldChg>
      <pc:sldChg chg="addSp delSp modSp">
        <pc:chgData name="Todd Coston" userId="11ab3536-91fa-45f8-8ef1-f61578d8357b" providerId="ADAL" clId="{EDBD90BA-1B39-43A5-B8AF-11ABF1E9149F}" dt="2020-02-06T01:05:53.685" v="109" actId="931"/>
        <pc:sldMkLst>
          <pc:docMk/>
          <pc:sldMk cId="1570490046" sldId="327"/>
        </pc:sldMkLst>
        <pc:picChg chg="add mod">
          <ac:chgData name="Todd Coston" userId="11ab3536-91fa-45f8-8ef1-f61578d8357b" providerId="ADAL" clId="{EDBD90BA-1B39-43A5-B8AF-11ABF1E9149F}" dt="2020-02-06T01:05:53.685" v="109" actId="931"/>
          <ac:picMkLst>
            <pc:docMk/>
            <pc:sldMk cId="1570490046" sldId="327"/>
            <ac:picMk id="3" creationId="{1B2D73D0-B11A-4D90-8BFD-741F7D3B2469}"/>
          </ac:picMkLst>
        </pc:picChg>
        <pc:picChg chg="del">
          <ac:chgData name="Todd Coston" userId="11ab3536-91fa-45f8-8ef1-f61578d8357b" providerId="ADAL" clId="{EDBD90BA-1B39-43A5-B8AF-11ABF1E9149F}" dt="2020-02-06T01:05:42.618" v="108" actId="478"/>
          <ac:picMkLst>
            <pc:docMk/>
            <pc:sldMk cId="1570490046" sldId="327"/>
            <ac:picMk id="4" creationId="{00000000-0000-0000-0000-000000000000}"/>
          </ac:picMkLst>
        </pc:picChg>
      </pc:sldChg>
      <pc:sldChg chg="add del">
        <pc:chgData name="Todd Coston" userId="11ab3536-91fa-45f8-8ef1-f61578d8357b" providerId="ADAL" clId="{EDBD90BA-1B39-43A5-B8AF-11ABF1E9149F}" dt="2020-02-06T01:16:45.485" v="187" actId="2696"/>
        <pc:sldMkLst>
          <pc:docMk/>
          <pc:sldMk cId="632878036" sldId="328"/>
        </pc:sldMkLst>
      </pc:sldChg>
      <pc:sldChg chg="modSp add">
        <pc:chgData name="Todd Coston" userId="11ab3536-91fa-45f8-8ef1-f61578d8357b" providerId="ADAL" clId="{EDBD90BA-1B39-43A5-B8AF-11ABF1E9149F}" dt="2020-02-06T01:18:10.898" v="272" actId="1076"/>
        <pc:sldMkLst>
          <pc:docMk/>
          <pc:sldMk cId="1495871076" sldId="329"/>
        </pc:sldMkLst>
        <pc:spChg chg="mod">
          <ac:chgData name="Todd Coston" userId="11ab3536-91fa-45f8-8ef1-f61578d8357b" providerId="ADAL" clId="{EDBD90BA-1B39-43A5-B8AF-11ABF1E9149F}" dt="2020-02-06T01:17:39.587" v="268" actId="20577"/>
          <ac:spMkLst>
            <pc:docMk/>
            <pc:sldMk cId="1495871076" sldId="329"/>
            <ac:spMk id="2" creationId="{00000000-0000-0000-0000-000000000000}"/>
          </ac:spMkLst>
        </pc:spChg>
        <pc:spChg chg="mod">
          <ac:chgData name="Todd Coston" userId="11ab3536-91fa-45f8-8ef1-f61578d8357b" providerId="ADAL" clId="{EDBD90BA-1B39-43A5-B8AF-11ABF1E9149F}" dt="2020-02-06T01:18:10.898" v="272" actId="1076"/>
          <ac:spMkLst>
            <pc:docMk/>
            <pc:sldMk cId="1495871076" sldId="329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D9E62-1F6B-4F29-8079-A475CCAAE263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EA7EF-3094-4610-BBF0-FBE951CA20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84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</a:t>
            </a:r>
            <a:r>
              <a:rPr lang="en-US" baseline="0" dirty="0"/>
              <a:t> team:</a:t>
            </a:r>
          </a:p>
          <a:p>
            <a:r>
              <a:rPr lang="en-US" baseline="0" dirty="0"/>
              <a:t>Chair: Todd Coston</a:t>
            </a:r>
          </a:p>
          <a:p>
            <a:r>
              <a:rPr lang="en-US" baseline="0" dirty="0"/>
              <a:t>Management: Jennifer Achan, </a:t>
            </a:r>
            <a:r>
              <a:rPr lang="en-US" baseline="0" dirty="0" smtClean="0"/>
              <a:t>Andrea Thorson, </a:t>
            </a:r>
            <a:r>
              <a:rPr lang="en-US" baseline="0" dirty="0"/>
              <a:t>Craig Hayward</a:t>
            </a:r>
          </a:p>
          <a:p>
            <a:r>
              <a:rPr lang="en-US" baseline="0" dirty="0"/>
              <a:t>Classified: Bernadette Gutierrez</a:t>
            </a:r>
          </a:p>
          <a:p>
            <a:r>
              <a:rPr lang="en-US" baseline="0" dirty="0"/>
              <a:t>Faculty Krista Moreland, Jason Stratton</a:t>
            </a:r>
          </a:p>
          <a:p>
            <a:r>
              <a:rPr lang="en-US" baseline="0" dirty="0"/>
              <a:t>Ex-officio Financial Analysis: Mike Giacomini, Cristal Rios</a:t>
            </a:r>
          </a:p>
          <a:p>
            <a:r>
              <a:rPr lang="en-US" baseline="0" dirty="0"/>
              <a:t>Support: Jennifer Serratt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47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Timeline with </a:t>
            </a:r>
            <a:r>
              <a:rPr lang="en-US" dirty="0" err="1"/>
              <a:t>workplan</a:t>
            </a:r>
            <a:r>
              <a:rPr lang="en-US" dirty="0"/>
              <a:t> and key College Council meetings/checkpoints.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906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Finance</a:t>
            </a:r>
            <a:r>
              <a:rPr lang="en-US" baseline="0" dirty="0"/>
              <a:t> and Admin Services Org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08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Instruction Org</a:t>
            </a:r>
            <a:r>
              <a:rPr lang="en-US" baseline="0" dirty="0"/>
              <a:t>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63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 Affairs Org 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003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1EA7EF-3094-4610-BBF0-FBE951CA209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34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4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04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6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6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48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8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6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49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4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9D99-C0F3-4FFE-88E6-B464EED63C68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28410-0FC1-4CC8-8041-0E7AC2EB50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4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kersfieldcollege.ed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8077200" cy="1828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Bakersfield College</a:t>
            </a:r>
            <a:r>
              <a:rPr lang="en-US" dirty="0">
                <a:solidFill>
                  <a:srgbClr val="C00000"/>
                </a:solidFill>
                <a:latin typeface="Copperplate Gothic Bold" panose="020E0705020206020404" pitchFamily="34" charset="0"/>
              </a:rPr>
              <a:t/>
            </a:r>
            <a:br>
              <a:rPr lang="en-US" dirty="0">
                <a:solidFill>
                  <a:srgbClr val="C00000"/>
                </a:solidFill>
                <a:latin typeface="Copperplate Gothic Bold" panose="020E0705020206020404" pitchFamily="34" charset="0"/>
              </a:rPr>
            </a:br>
            <a:r>
              <a:rPr lang="en-US" sz="3300" dirty="0">
                <a:latin typeface="Copperplate Gothic Bold" panose="020E0705020206020404" pitchFamily="34" charset="0"/>
              </a:rPr>
              <a:t>Annual Admin Structure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2895599"/>
            <a:ext cx="2971800" cy="3048001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1700" dirty="0">
                <a:latin typeface="Cambria" panose="02040503050406030204" pitchFamily="18" charset="0"/>
              </a:rPr>
              <a:t>Jennifer Achan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Todd Coston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Mike Giacomini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Bernadette Gutierrez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Craig Hayward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Krista </a:t>
            </a:r>
            <a:r>
              <a:rPr lang="en-US" sz="1700" dirty="0" smtClean="0">
                <a:latin typeface="Cambria" panose="02040503050406030204" pitchFamily="18" charset="0"/>
              </a:rPr>
              <a:t>Moreland</a:t>
            </a:r>
            <a:endParaRPr lang="en-US" sz="1700" dirty="0">
              <a:latin typeface="Cambria" panose="02040503050406030204" pitchFamily="18" charset="0"/>
            </a:endParaRP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Cristal Rios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Jennifer Serratt</a:t>
            </a:r>
          </a:p>
          <a:p>
            <a:pPr algn="r"/>
            <a:r>
              <a:rPr lang="en-US" sz="1700" dirty="0">
                <a:latin typeface="Cambria" panose="02040503050406030204" pitchFamily="18" charset="0"/>
              </a:rPr>
              <a:t>Jason </a:t>
            </a:r>
            <a:r>
              <a:rPr lang="en-US" sz="1700" dirty="0" smtClean="0">
                <a:latin typeface="Cambria" panose="02040503050406030204" pitchFamily="18" charset="0"/>
              </a:rPr>
              <a:t>Stratton</a:t>
            </a:r>
          </a:p>
          <a:p>
            <a:pPr algn="r"/>
            <a:r>
              <a:rPr lang="en-US" sz="1700" dirty="0" smtClean="0">
                <a:latin typeface="Cambria" panose="02040503050406030204" pitchFamily="18" charset="0"/>
              </a:rPr>
              <a:t>Andrea Thorson</a:t>
            </a:r>
            <a:endParaRPr lang="en-US" sz="1700" dirty="0">
              <a:latin typeface="Cambria" panose="02040503050406030204" pitchFamily="18" charset="0"/>
            </a:endParaRPr>
          </a:p>
          <a:p>
            <a:pPr algn="r"/>
            <a:endParaRPr lang="en-US" sz="1700" dirty="0">
              <a:latin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73244" y="6162662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oper Black" panose="0208090404030B020404" pitchFamily="18" charset="0"/>
              </a:rPr>
              <a:t>2/7/2020</a:t>
            </a:r>
          </a:p>
        </p:txBody>
      </p:sp>
    </p:spTree>
    <p:extLst>
      <p:ext uri="{BB962C8B-B14F-4D97-AF65-F5344CB8AC3E}">
        <p14:creationId xmlns:p14="http://schemas.microsoft.com/office/powerpoint/2010/main" val="321114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9629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Timeline Review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7750" y="1371600"/>
            <a:ext cx="6934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Phase I: February 7 – February 14</a:t>
            </a:r>
            <a:endParaRPr lang="en-US" sz="1600" b="1" dirty="0"/>
          </a:p>
          <a:p>
            <a:r>
              <a:rPr lang="en-US" sz="1600" dirty="0"/>
              <a:t>February 7: Provide overview and workplan to College Council</a:t>
            </a:r>
          </a:p>
          <a:p>
            <a:r>
              <a:rPr lang="en-US" sz="1600" dirty="0"/>
              <a:t>Task Force completes initial work, reviews current structure, develops work plan</a:t>
            </a:r>
          </a:p>
          <a:p>
            <a:r>
              <a:rPr lang="en-US" sz="1600" dirty="0"/>
              <a:t> </a:t>
            </a:r>
          </a:p>
          <a:p>
            <a:r>
              <a:rPr lang="en-US" sz="1600" b="1" u="sng" dirty="0"/>
              <a:t>Phase 2: February 17 – February 28</a:t>
            </a:r>
            <a:endParaRPr lang="en-US" sz="1600" b="1" dirty="0"/>
          </a:p>
          <a:p>
            <a:r>
              <a:rPr lang="en-US" sz="1600" dirty="0"/>
              <a:t>Engage in college-wide discussion and identify areas of need</a:t>
            </a:r>
          </a:p>
          <a:p>
            <a:pPr lvl="0"/>
            <a:r>
              <a:rPr lang="en-US" sz="1600" dirty="0"/>
              <a:t>Communicate with various college constituencies (such as FCDC, SALT, EAC, CSEA, Academic Senate) to explain the process, answer questions and gather input</a:t>
            </a:r>
          </a:p>
          <a:p>
            <a:r>
              <a:rPr lang="en-US" sz="1600" dirty="0"/>
              <a:t> </a:t>
            </a:r>
          </a:p>
          <a:p>
            <a:r>
              <a:rPr lang="en-US" sz="1600" b="1" u="sng" dirty="0"/>
              <a:t>Phase 3: March 2 – March 6</a:t>
            </a:r>
            <a:endParaRPr lang="en-US" sz="1600" b="1" dirty="0"/>
          </a:p>
          <a:p>
            <a:r>
              <a:rPr lang="en-US" sz="1600" dirty="0"/>
              <a:t>Continue campus engagement and finalize details of proposal</a:t>
            </a:r>
          </a:p>
          <a:p>
            <a:r>
              <a:rPr lang="en-US" sz="1600" dirty="0"/>
              <a:t>March 6: Provide document for 1</a:t>
            </a:r>
            <a:r>
              <a:rPr lang="en-US" sz="1600" baseline="30000" dirty="0"/>
              <a:t>st</a:t>
            </a:r>
            <a:r>
              <a:rPr lang="en-US" sz="1600" dirty="0"/>
              <a:t> read to College Council</a:t>
            </a:r>
          </a:p>
          <a:p>
            <a:r>
              <a:rPr lang="en-US" sz="1600" dirty="0"/>
              <a:t> </a:t>
            </a:r>
            <a:endParaRPr lang="en-US" sz="1600" b="1" dirty="0"/>
          </a:p>
          <a:p>
            <a:r>
              <a:rPr lang="en-US" sz="1600" b="1" u="sng" dirty="0"/>
              <a:t>Phase 4: March 9 – March 16</a:t>
            </a:r>
            <a:endParaRPr lang="en-US" sz="1600" b="1" dirty="0"/>
          </a:p>
          <a:p>
            <a:r>
              <a:rPr lang="en-US" sz="1600" dirty="0"/>
              <a:t>February 26: Provide initial draft of proposed structure for College Council review (electronically)</a:t>
            </a:r>
          </a:p>
          <a:p>
            <a:r>
              <a:rPr lang="en-US" sz="1600" dirty="0"/>
              <a:t>March 20: Review final proposal with College Council</a:t>
            </a:r>
          </a:p>
          <a:p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59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48400" y="6324600"/>
            <a:ext cx="1143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2D73D0-B11A-4D90-8BFD-741F7D3B2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608" y="0"/>
            <a:ext cx="52467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49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7F46F55-0BFB-48A1-8D08-920B7A9068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4" y="0"/>
            <a:ext cx="9022312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6096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Finance and Admin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72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24800" y="5715000"/>
            <a:ext cx="1219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78B86A-AB79-4CD5-BFBE-74765AAF2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46151"/>
            <a:ext cx="9144000" cy="196569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609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03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0C0EF2-F433-4EC2-81BD-3156D0C58F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3780"/>
            <a:ext cx="9144000" cy="42104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609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 Affairs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56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7630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Org Charts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1"/>
            <a:ext cx="82296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>
                <a:solidFill>
                  <a:schemeClr val="tx1"/>
                </a:solidFill>
              </a:rPr>
              <a:t>Go to: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http://www.bakersfieldcollege.edu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Choose “About BC”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Choose “Office of the President”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Click the “Team” tab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Scroll down for all the org charts.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42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7630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Additional info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171700" y="1600200"/>
            <a:ext cx="4800600" cy="2666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Timeline adjustment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Budget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1495871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763000" cy="990600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C6202D"/>
                </a:solidFill>
                <a:latin typeface="Copperplate Gothic Bold" panose="020E0705020206020404" pitchFamily="34" charset="0"/>
              </a:rPr>
              <a:t>Next Steps</a:t>
            </a:r>
          </a:p>
        </p:txBody>
      </p:sp>
      <p:sp>
        <p:nvSpPr>
          <p:cNvPr id="7" name="Rectangle 6"/>
          <p:cNvSpPr/>
          <p:nvPr/>
        </p:nvSpPr>
        <p:spPr>
          <a:xfrm>
            <a:off x="1447800" y="1600200"/>
            <a:ext cx="67818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Task Force will be engaging with the various committees to solicit feedback.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Task Force will work with VP’s and their areas to get recommendations for changes.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Budget team will prepare for budget analysis.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Next Admin Structure Review committee meeting: February 13, 2020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Next College Council update will be March 6, 2020</a:t>
            </a:r>
          </a:p>
          <a:p>
            <a:endParaRPr lang="en-US" sz="2000" b="1" dirty="0"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latin typeface="Cambria" panose="020405030504060302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791200"/>
            <a:ext cx="2286005" cy="77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71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19128</TotalTime>
  <Words>344</Words>
  <Application>Microsoft Office PowerPoint</Application>
  <PresentationFormat>On-screen Show (4:3)</PresentationFormat>
  <Paragraphs>64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Cooper Black</vt:lpstr>
      <vt:lpstr>Copperplate Gothic Bold</vt:lpstr>
      <vt:lpstr>Office Theme</vt:lpstr>
      <vt:lpstr>Bakersfield College Annual Admin Structure Review</vt:lpstr>
      <vt:lpstr>Timeline Review</vt:lpstr>
      <vt:lpstr>PowerPoint Presentation</vt:lpstr>
      <vt:lpstr>PowerPoint Presentation</vt:lpstr>
      <vt:lpstr>PowerPoint Presentation</vt:lpstr>
      <vt:lpstr>PowerPoint Presentation</vt:lpstr>
      <vt:lpstr>Org Charts</vt:lpstr>
      <vt:lpstr>Additional info</vt:lpstr>
      <vt:lpstr>Next Steps</vt:lpstr>
    </vt:vector>
  </TitlesOfParts>
  <Company>Kern Community College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Sonya Christian</dc:creator>
  <cp:lastModifiedBy>Jennifer Serratt</cp:lastModifiedBy>
  <cp:revision>98</cp:revision>
  <dcterms:created xsi:type="dcterms:W3CDTF">2014-08-10T16:11:16Z</dcterms:created>
  <dcterms:modified xsi:type="dcterms:W3CDTF">2020-02-06T23:39:32Z</dcterms:modified>
</cp:coreProperties>
</file>