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10"/>
  </p:notesMasterIdLst>
  <p:handoutMasterIdLst>
    <p:handoutMasterId r:id="rId11"/>
  </p:handoutMasterIdLst>
  <p:sldIdLst>
    <p:sldId id="637" r:id="rId2"/>
    <p:sldId id="646" r:id="rId3"/>
    <p:sldId id="644" r:id="rId4"/>
    <p:sldId id="648" r:id="rId5"/>
    <p:sldId id="641" r:id="rId6"/>
    <p:sldId id="643" r:id="rId7"/>
    <p:sldId id="645" r:id="rId8"/>
    <p:sldId id="647" r:id="rId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1A5BA5"/>
    <a:srgbClr val="00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84491" autoAdjust="0"/>
  </p:normalViewPr>
  <p:slideViewPr>
    <p:cSldViewPr snapToGrid="0" snapToObjects="1">
      <p:cViewPr varScale="1">
        <p:scale>
          <a:sx n="94" d="100"/>
          <a:sy n="94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91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</a:t>
            </a:r>
            <a:r>
              <a:rPr lang="en-US" baseline="0" dirty="0"/>
              <a:t> to model this behavior</a:t>
            </a:r>
          </a:p>
          <a:p>
            <a:r>
              <a:rPr lang="en-US" baseline="0" dirty="0"/>
              <a:t>Sonya giving up parking space</a:t>
            </a:r>
          </a:p>
          <a:p>
            <a:r>
              <a:rPr lang="en-US" baseline="0" dirty="0"/>
              <a:t>If taking shuttle, don’t park in BC parking lot.  Park across the street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</a:t>
            </a:r>
            <a:r>
              <a:rPr lang="en-US" baseline="0" dirty="0"/>
              <a:t> to model this behavior</a:t>
            </a:r>
          </a:p>
          <a:p>
            <a:r>
              <a:rPr lang="en-US" baseline="0" dirty="0"/>
              <a:t>Sonya giving up parking space</a:t>
            </a:r>
          </a:p>
          <a:p>
            <a:r>
              <a:rPr lang="en-US" baseline="0" dirty="0"/>
              <a:t>If taking shuttle, don’t park in BC parking lot.  Park across the street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</a:t>
            </a:r>
            <a:r>
              <a:rPr lang="en-US" baseline="0" dirty="0"/>
              <a:t> to model this behavior</a:t>
            </a:r>
          </a:p>
          <a:p>
            <a:r>
              <a:rPr lang="en-US" baseline="0" dirty="0"/>
              <a:t>Sonya giving up parking space</a:t>
            </a:r>
          </a:p>
          <a:p>
            <a:r>
              <a:rPr lang="en-US" baseline="0" dirty="0"/>
              <a:t>If taking shuttle, don’t park in BC parking lot.  Park across the street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 space is very limited</a:t>
            </a:r>
            <a:r>
              <a:rPr lang="en-US" baseline="0" dirty="0"/>
              <a:t> so everyone is sharing.  President Christian is will be offering up space in her office.  We ask that everyone be understanding.  Sharing is caring!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0EFE-E0F0-484E-A022-C41C3441A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C752E-486E-A340-BC98-C9BD9422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65A97D7-AD59-9140-860A-09F07822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E881E9-9F68-2042-88A3-CB79015B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90E743-0961-C744-AC8E-1F52F0D0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72AE6-29FA-BF4C-A0C1-47513FD39F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01FE6-6DB5-E84F-BD5B-4A18CE7B93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0B4E6-F57F-5F41-BEF4-6E04CE3748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F9629F-A48D-F54A-BE61-78EA88FD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56D949-D02C-7946-804D-0809DE2A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4FAEC7-2ABF-BC4D-9354-BE2256E8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AB2B-6FD3-8944-AB04-C7B432CF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01DB-09D5-A040-A6D8-EAC68A32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F6B0BC-29E7-EC43-9EF6-5473A965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D8501C-B3DC-7B4E-9437-BD008B5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98BA63-1BB8-114B-BB94-71A17C5C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A407-FA8C-FF42-9680-4B5F3539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ED78C-26DA-CB46-AD13-0320EC71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213A44-5218-7149-B3EE-87970CDAC099}"/>
              </a:ext>
            </a:extLst>
          </p:cNvPr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E76605-5E59-CC47-BDE5-76ADB142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7CC9C4-3A7E-3845-AD07-5B75A56C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A655C3-31C3-A549-8ECF-D67D4A7F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8C60-32A8-804E-90A5-7FAED5527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3575-AEF6-AD46-BA86-53056C3A9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0F3B4-761B-BF4F-B51C-B387B6B4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1F81BF5-3D30-6447-AEA7-06677CF9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6F2FB4-4560-5741-B55E-25CB32F2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81D6FA-9A2B-3647-9CD8-F9892FD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814E8B-A4AF-C74B-B344-EF58893D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E8E2B-FCD5-6940-9BAE-AD4E0E12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DB4C2-C80B-B449-8ED9-4BE8084E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1D0C4-CFB8-D643-BF3B-EEF92250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FDD154-854A-6941-B5DA-1E2689BA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7FBD08-95A7-4642-9270-40B4600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A5A363-C6D9-3B4C-A3B9-7F773717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3F91-3EA2-C349-9190-4F0E540E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92BA-C691-8E41-A77C-96865336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10034-D2A6-584F-A304-5565DCAD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57C8ED-8BE0-2D46-BFEF-DB81A390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64D522-02C0-D44A-BC42-CB811A89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FB3246-3BD2-7C47-AAF1-1254B2C2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323-65A5-7647-ACC0-3C579D4F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DB2E7-EAC9-B840-B524-4E089E441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6084B-8ED7-A448-86C4-BC9F0B5C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411EB9-B6EE-2845-B14C-A96CA2A4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8A5976-DD29-014C-8CBA-346C6095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C23584-FA20-0444-B2A0-4B586D0E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A99AF-F836-AF47-99E5-1CDAEE007E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B42AC-E2C4-1B49-9F35-32E85A444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1B84D-C9EC-9E4F-AC7D-6857EA713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4C45A-C550-E847-B041-83BEBD8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461AE-8C8A-AD49-8C3C-E69398F54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9C17-2D63-2548-884F-1C48CBA2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D155A-7D50-CC4D-AF84-2788A677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A6E624-FB43-5F48-9D8F-833D0407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5" r:id="rId5"/>
    <p:sldLayoutId id="2147483726" r:id="rId6"/>
    <p:sldLayoutId id="2147483727" r:id="rId7"/>
    <p:sldLayoutId id="2147483728" r:id="rId8"/>
    <p:sldLayoutId id="2147483672" r:id="rId9"/>
    <p:sldLayoutId id="2147483677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559"/>
            <a:ext cx="9144000" cy="866693"/>
          </a:xfrm>
        </p:spPr>
        <p:txBody>
          <a:bodyPr>
            <a:normAutofit fontScale="90000"/>
          </a:bodyPr>
          <a:lstStyle/>
          <a:p>
            <a:r>
              <a:rPr lang="en-US" dirty="0"/>
              <a:t>Food Services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2CFA6-2F12-BA40-9BE2-036D854C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5531"/>
            <a:ext cx="9144000" cy="9134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College </a:t>
            </a:r>
            <a:r>
              <a:rPr lang="en-US" dirty="0"/>
              <a:t>Council Meeting</a:t>
            </a:r>
          </a:p>
          <a:p>
            <a:r>
              <a:rPr lang="en-US" dirty="0"/>
              <a:t>December 7</a:t>
            </a:r>
            <a:r>
              <a:rPr lang="en-US" dirty="0" smtClean="0"/>
              <a:t>, </a:t>
            </a:r>
            <a:r>
              <a:rPr lang="en-US" dirty="0"/>
              <a:t>2018</a:t>
            </a:r>
            <a:endParaRPr lang="en-US" dirty="0">
              <a:ea typeface="Cambria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04" y="2843720"/>
            <a:ext cx="2122392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2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54033" cy="952398"/>
          </a:xfrm>
        </p:spPr>
        <p:txBody>
          <a:bodyPr>
            <a:normAutofit/>
          </a:bodyPr>
          <a:lstStyle/>
          <a:p>
            <a:r>
              <a:rPr lang="en-US" dirty="0"/>
              <a:t>Measure J &amp; Food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79" y="1488730"/>
            <a:ext cx="10366423" cy="3148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Cafeteria/grill will be closed December 8-January 12</a:t>
            </a:r>
            <a:endParaRPr lang="en-US" sz="3200" dirty="0">
              <a:ea typeface="Cambria"/>
            </a:endParaRPr>
          </a:p>
          <a:p>
            <a:pPr lvl="1"/>
            <a:r>
              <a:rPr lang="en-US" sz="2800" dirty="0"/>
              <a:t>Food Services will still accept catering requests during this time</a:t>
            </a:r>
            <a:endParaRPr lang="en-US" sz="2800" dirty="0">
              <a:ea typeface="Cambria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Image result for panorama grill bakers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03" y="3118581"/>
            <a:ext cx="8191500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3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54033" cy="952398"/>
          </a:xfrm>
        </p:spPr>
        <p:txBody>
          <a:bodyPr>
            <a:normAutofit/>
          </a:bodyPr>
          <a:lstStyle/>
          <a:p>
            <a:r>
              <a:rPr lang="en-US" dirty="0"/>
              <a:t>The Huddle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94" y="1361730"/>
            <a:ext cx="5118501" cy="2037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Cafeteria will move to Huddle </a:t>
            </a:r>
            <a:r>
              <a:rPr lang="en-US" sz="3200" dirty="0" smtClean="0"/>
              <a:t>starting </a:t>
            </a:r>
            <a:r>
              <a:rPr lang="en-US" sz="3200" dirty="0"/>
              <a:t>December </a:t>
            </a:r>
            <a:r>
              <a:rPr lang="en-US" sz="3200" dirty="0" smtClean="0"/>
              <a:t>8 and will be ready for the start of the spring semester.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50" y="454363"/>
            <a:ext cx="4924182" cy="369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087" y="3361576"/>
            <a:ext cx="8073175" cy="323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54033" cy="952398"/>
          </a:xfrm>
        </p:spPr>
        <p:txBody>
          <a:bodyPr>
            <a:normAutofit/>
          </a:bodyPr>
          <a:lstStyle/>
          <a:p>
            <a:r>
              <a:rPr lang="en-US" dirty="0" smtClean="0"/>
              <a:t>Tony’s Pizza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93" y="1406680"/>
            <a:ext cx="11226903" cy="2037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kitchen will move to Mount Vernon Commissary (formerly Tony’s Pizza) starting December </a:t>
            </a:r>
            <a:r>
              <a:rPr lang="en-US" sz="3200" dirty="0" smtClean="0"/>
              <a:t>8 for catering preparation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98" y="2553644"/>
            <a:ext cx="3064603" cy="408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3" y="2553331"/>
            <a:ext cx="3051390" cy="40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68" y="2553331"/>
            <a:ext cx="3051155" cy="406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1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388" y="1807903"/>
            <a:ext cx="5801412" cy="39752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Food trailer will serve hot </a:t>
            </a:r>
            <a:r>
              <a:rPr lang="en-US" sz="3200" dirty="0" smtClean="0"/>
              <a:t>food </a:t>
            </a:r>
            <a:r>
              <a:rPr lang="en-US" sz="3200" dirty="0"/>
              <a:t>on campus in addition to the </a:t>
            </a:r>
            <a:r>
              <a:rPr lang="en-US" sz="3200" dirty="0" smtClean="0"/>
              <a:t>offerings being </a:t>
            </a:r>
            <a:r>
              <a:rPr lang="en-US" sz="3200" dirty="0"/>
              <a:t>served in the </a:t>
            </a:r>
            <a:r>
              <a:rPr lang="en-US" sz="3200" dirty="0" smtClean="0"/>
              <a:t>Huddle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Will </a:t>
            </a:r>
            <a:r>
              <a:rPr lang="en-US" dirty="0"/>
              <a:t>be open beginning January 12</a:t>
            </a:r>
          </a:p>
          <a:p>
            <a:endParaRPr lang="en-US" dirty="0">
              <a:ea typeface="Cambria"/>
            </a:endParaRPr>
          </a:p>
          <a:p>
            <a:pPr marL="0" indent="0">
              <a:buNone/>
            </a:pPr>
            <a:endParaRPr lang="en-US" dirty="0">
              <a:ea typeface="Cambria"/>
            </a:endParaRPr>
          </a:p>
          <a:p>
            <a:endParaRPr lang="en-US" dirty="0">
              <a:ea typeface="Cambria"/>
            </a:endParaRPr>
          </a:p>
          <a:p>
            <a:endParaRPr lang="en-US" dirty="0">
              <a:ea typeface="Cambria"/>
            </a:endParaRPr>
          </a:p>
          <a:p>
            <a:pPr marL="0" indent="0">
              <a:buNone/>
            </a:pPr>
            <a:r>
              <a:rPr lang="en-US" sz="2100" dirty="0">
                <a:ea typeface="Cambria"/>
              </a:rPr>
              <a:t>Food Services will continue to contract with independent food trucks to service the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5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5400" cy="952398"/>
          </a:xfrm>
        </p:spPr>
        <p:txBody>
          <a:bodyPr>
            <a:normAutofit/>
          </a:bodyPr>
          <a:lstStyle/>
          <a:p>
            <a:r>
              <a:rPr lang="en-US" dirty="0" err="1"/>
              <a:t>Gades</a:t>
            </a:r>
            <a:r>
              <a:rPr lang="en-US" dirty="0"/>
              <a:t> Grub Food Trailer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7018"/>
            <a:ext cx="4017426" cy="401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74" y="1709653"/>
            <a:ext cx="4652726" cy="39121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catering requests must be made through Food Services</a:t>
            </a:r>
          </a:p>
          <a:p>
            <a:r>
              <a:rPr lang="en-US" dirty="0"/>
              <a:t>Open for catering during Winter Recess</a:t>
            </a:r>
          </a:p>
          <a:p>
            <a:r>
              <a:rPr lang="en-US" dirty="0">
                <a:ea typeface="Cambria"/>
              </a:rPr>
              <a:t>Independent Contractor Agreements (ICA's)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6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/>
          </a:bodyPr>
          <a:lstStyle/>
          <a:p>
            <a:r>
              <a:rPr lang="en-US" dirty="0"/>
              <a:t>Catering Requests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8" name="Picture 4" descr="https://bcpresident.files.wordpress.com/2018/09/img_9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5031"/>
            <a:ext cx="53721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16" y="1535256"/>
            <a:ext cx="10838367" cy="4242095"/>
          </a:xfrm>
        </p:spPr>
        <p:txBody>
          <a:bodyPr>
            <a:normAutofit/>
          </a:bodyPr>
          <a:lstStyle/>
          <a:p>
            <a:r>
              <a:rPr lang="en-US" dirty="0"/>
              <a:t>Only Pepsi products can be sold/distributed on campus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selling, must request products from Food Services to place the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7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/>
          </a:bodyPr>
          <a:lstStyle/>
          <a:p>
            <a:r>
              <a:rPr lang="en-US" dirty="0"/>
              <a:t>Pepsi Contract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2" descr="Image result for pepsi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37" y="3190915"/>
            <a:ext cx="6001373" cy="26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16" y="1535256"/>
            <a:ext cx="10838367" cy="4242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Twitter, Instagram &amp; </a:t>
            </a:r>
            <a:r>
              <a:rPr lang="en-US" dirty="0" smtClean="0"/>
              <a:t>Facebook</a:t>
            </a:r>
          </a:p>
          <a:p>
            <a:pPr marL="0" indent="0" algn="ctr">
              <a:buNone/>
            </a:pPr>
            <a:endParaRPr lang="en-US" dirty="0">
              <a:ea typeface="Cambria"/>
            </a:endParaRPr>
          </a:p>
          <a:p>
            <a:pPr marL="0" indent="0" algn="ctr">
              <a:buNone/>
            </a:pPr>
            <a:r>
              <a:rPr lang="en-US" sz="6000" b="1" dirty="0" smtClean="0">
                <a:ea typeface="Cambria"/>
              </a:rPr>
              <a:t>@</a:t>
            </a:r>
            <a:r>
              <a:rPr lang="en-US" sz="6000" b="1" dirty="0" err="1" smtClean="0">
                <a:ea typeface="Cambria"/>
              </a:rPr>
              <a:t>BCFoodScene</a:t>
            </a:r>
            <a:endParaRPr lang="en-US" sz="6000" b="1" dirty="0">
              <a:ea typeface="Cambr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8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/>
          </a:bodyPr>
          <a:lstStyle/>
          <a:p>
            <a:r>
              <a:rPr lang="en-US" dirty="0"/>
              <a:t>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57" y="3449914"/>
            <a:ext cx="7875884" cy="24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17906</TotalTime>
  <Words>316</Words>
  <Application>Microsoft Office PowerPoint</Application>
  <PresentationFormat>Widescreen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Copperplate Gothic Bold</vt:lpstr>
      <vt:lpstr>Wingdings</vt:lpstr>
      <vt:lpstr>Office Theme</vt:lpstr>
      <vt:lpstr>Food Services Update</vt:lpstr>
      <vt:lpstr>Measure J &amp; Food Services</vt:lpstr>
      <vt:lpstr>The Huddle</vt:lpstr>
      <vt:lpstr>Tony’s Pizza</vt:lpstr>
      <vt:lpstr>Gades Grub Food Trailer</vt:lpstr>
      <vt:lpstr>Catering Requests</vt:lpstr>
      <vt:lpstr>Pepsi Contract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Jennifer Serratt</cp:lastModifiedBy>
  <cp:revision>663</cp:revision>
  <cp:lastPrinted>2018-02-08T18:54:09Z</cp:lastPrinted>
  <dcterms:created xsi:type="dcterms:W3CDTF">2016-12-09T18:58:31Z</dcterms:created>
  <dcterms:modified xsi:type="dcterms:W3CDTF">2018-12-04T16:22:05Z</dcterms:modified>
</cp:coreProperties>
</file>