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60E1C1-E04D-43D0-A140-3F54FE346430}" v="1" dt="2023-11-06T19:53:40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oyeon Kim" userId="09472054-342c-4555-8276-978a38617ecd" providerId="ADAL" clId="{D960E1C1-E04D-43D0-A140-3F54FE346430}"/>
    <pc:docChg chg="addSld modSld">
      <pc:chgData name="Sooyeon Kim" userId="09472054-342c-4555-8276-978a38617ecd" providerId="ADAL" clId="{D960E1C1-E04D-43D0-A140-3F54FE346430}" dt="2023-11-06T19:54:05.877" v="18" actId="207"/>
      <pc:docMkLst>
        <pc:docMk/>
      </pc:docMkLst>
      <pc:sldChg chg="addSp modSp new mod">
        <pc:chgData name="Sooyeon Kim" userId="09472054-342c-4555-8276-978a38617ecd" providerId="ADAL" clId="{D960E1C1-E04D-43D0-A140-3F54FE346430}" dt="2023-11-06T19:54:05.877" v="18" actId="207"/>
        <pc:sldMkLst>
          <pc:docMk/>
          <pc:sldMk cId="272005974" sldId="261"/>
        </pc:sldMkLst>
        <pc:spChg chg="add mod">
          <ac:chgData name="Sooyeon Kim" userId="09472054-342c-4555-8276-978a38617ecd" providerId="ADAL" clId="{D960E1C1-E04D-43D0-A140-3F54FE346430}" dt="2023-11-06T19:54:05.877" v="18" actId="207"/>
          <ac:spMkLst>
            <pc:docMk/>
            <pc:sldMk cId="272005974" sldId="261"/>
            <ac:spMk id="4" creationId="{C39B30A2-D35F-54FE-1894-C3ECE8D15CA0}"/>
          </ac:spMkLst>
        </pc:spChg>
        <pc:picChg chg="add">
          <ac:chgData name="Sooyeon Kim" userId="09472054-342c-4555-8276-978a38617ecd" providerId="ADAL" clId="{D960E1C1-E04D-43D0-A140-3F54FE346430}" dt="2023-11-06T19:53:29.365" v="1" actId="22"/>
          <ac:picMkLst>
            <pc:docMk/>
            <pc:sldMk cId="272005974" sldId="261"/>
            <ac:picMk id="3" creationId="{D3B43049-872D-E762-A763-90D913EF9CB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1951F-4CC2-48F3-BC21-B208D6EF2F62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67538-2AF2-4508-B99D-BD9921B68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36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enrollments-5% up from final FA22</a:t>
            </a:r>
          </a:p>
          <a:p>
            <a:r>
              <a:rPr lang="en-US" dirty="0"/>
              <a:t>Current FTES-7.3% up from final FA22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67538-2AF2-4508-B99D-BD9921B686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9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67538-2AF2-4508-B99D-BD9921B686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05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DA8D-59EA-D9ED-5723-C2FB489D5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DCC72-D62C-F46C-C85A-B5A9B54FB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7BBAD-6F15-F9BC-E915-E47AE49B6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57CF8-7FF5-5171-7FC6-C3EEDE096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70821-69C3-1AC2-810F-36E61720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8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1DF89-308B-B00C-2D1E-D456559A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18C68-D2B5-BFD7-EA26-CC9F11FA8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CD5A0-D265-0BCF-E591-F39D53317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76735-9CB6-4121-F992-B9A1B59B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D2D51-C40A-0921-E4C6-2D4C9CBD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0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17069B-1E51-937E-B5C5-110CBB369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257F8-D7B3-E491-7E64-ABC5B201B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2C7E-30BA-8564-56B7-898B53951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8A314-EF19-D34A-6EAE-4EE3AABD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735DA-32AF-7E0F-0D66-29229FD31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8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2E433-A14F-D984-8505-9A4D9E13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1F48-4A85-E1D6-2CBE-0F175D531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8950A-A9A1-5981-ECE1-1FCD9973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42631-5741-C6EC-F71C-5E58EFAE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699BF-0D76-2360-CA81-D9578B58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4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0D706-4D73-8B8E-CCBF-8955EB191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3ED8C-8E72-1C82-5533-993ABF79D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BC0E9-0B4D-2C1B-EC5E-22C71F08D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635C8-C340-7472-0C30-48E3FF1A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74BDB-293C-2388-2186-2C9F3CA2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4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8E2AD-ADD6-6FE0-9E25-24609F994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D978-77F4-5DCC-EDEE-D00DFD6183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AC8FF-6B68-91F5-C482-E6EF45CFE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E364C-A962-5B1F-56FF-15E75B0A3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AA6AD-5008-0F03-5173-F68AA39A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23CAC-8F49-F65B-CDB7-60E23724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0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2099E-9C8D-7770-5DBA-856A13BD0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A31AC-3017-55BC-0B9C-6AA415AF1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9C7202-3345-F4B6-E225-B6DEB4BF3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6C0C19-4C0C-468B-3A16-B933F9CCE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502919-89FA-357F-DD42-0904391BE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092FAB-8B99-7FF4-CE4A-901411ACA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760A0B-2904-F2D4-1BB5-F0A1E6A2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BC9F76-E73A-F085-509B-BF61AC572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4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93566-BC5A-6A5A-9736-7CC846B9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50F1-CE8C-34F2-4C83-93BC47B7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D7F301-26EF-A1A3-FC70-BAB6B8524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27D3F4-6BEE-1915-5A12-47B07128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9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1C14B-7D74-F776-3DED-FAA1E6ED3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4E87B7-1890-55F9-763C-83BF25643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39F11-4A63-2409-0352-345CE65B4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5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CD-9EFE-56B8-90B9-80A6C30D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64A9F-80C0-9A5B-9B82-FEA3C3EAB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DB48F1-FFA7-43F0-6C05-697644B94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2ADAD-E617-EB04-29E6-0476E143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39262-3E01-9A99-BD36-5D8E0E81A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89703-C93C-5769-0F01-8351CE13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9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9815-740C-36EC-1D3C-5F0747AA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FDEE1-8567-9B58-5B57-8D826F67C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D7736-F8D3-CDE3-06FA-4542F461B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0C9BD-1CEC-B94C-DE5C-3E471B0EA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51AE9-A31F-7747-6C0C-96019130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1AA9E-B821-9951-D043-7895EB15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8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9D7D20-FEF8-DED6-51E9-E263C58E9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2554C-B207-EA6A-EA3B-81437B43A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57E56-1B3A-E9F0-5F8A-7079AA969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639E-EC62-4A5A-8696-9349CF3A1CC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49561-B02C-A27D-3D1F-71011743F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9E835-DB4E-A883-1828-2EF9BC543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33126-193D-4429-AF3D-95B341416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5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creenshot of a graph&#10;&#10;Description automatically generated">
            <a:extLst>
              <a:ext uri="{FF2B5EF4-FFF2-40B4-BE49-F238E27FC236}">
                <a16:creationId xmlns:a16="http://schemas.microsoft.com/office/drawing/2014/main" id="{6323158F-476E-AF23-A896-C315E6675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6"/>
            <a:ext cx="10905066" cy="5398006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BE6CD2-7A6A-2D23-7973-706F83851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22" y="933450"/>
            <a:ext cx="4958701" cy="4991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6E2835-AE52-3740-9852-1B8BC5F22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343" y="847725"/>
            <a:ext cx="4958701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510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9DD099DD-4699-C017-88E6-C5D0D8553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042" y="1872582"/>
            <a:ext cx="5294716" cy="3339498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graph with numbers and a line&#10;&#10;Description automatically generated">
            <a:extLst>
              <a:ext uri="{FF2B5EF4-FFF2-40B4-BE49-F238E27FC236}">
                <a16:creationId xmlns:a16="http://schemas.microsoft.com/office/drawing/2014/main" id="{2CE6ED98-10C0-D78F-6ADB-E72B4F9EDD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737" y="1872582"/>
            <a:ext cx="5294715" cy="365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48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5F1A42-727E-90A2-02CD-FC1B90A8B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48" y="230597"/>
            <a:ext cx="4993164" cy="30241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463CD-7786-CA77-F6C0-5723A62DC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3361" y="25358"/>
            <a:ext cx="6886575" cy="561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DEA318-4994-3D30-16E2-DA80A4F6CC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87333"/>
            <a:ext cx="5717652" cy="26673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77722D2-797B-195C-984E-1784E44092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267" y="3405095"/>
            <a:ext cx="4911245" cy="28655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30BD84-857D-DC61-AE38-E1C57638C9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87440" y="3429000"/>
            <a:ext cx="4663440" cy="286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5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B7D8B4-E5B5-7B79-081E-E101CE077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03" y="491342"/>
            <a:ext cx="5172343" cy="50768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BDC946-2B92-3679-6AC1-09A610DA2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5848" y="491342"/>
            <a:ext cx="5717549" cy="50387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01655D0-9AB3-8271-8DB9-CAD53969C23C}"/>
              </a:ext>
            </a:extLst>
          </p:cNvPr>
          <p:cNvSpPr txBox="1"/>
          <p:nvPr/>
        </p:nvSpPr>
        <p:spPr>
          <a:xfrm>
            <a:off x="4957680" y="3377485"/>
            <a:ext cx="683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4713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36609-A1C5-4B34-5301-761916843FDC}"/>
              </a:ext>
            </a:extLst>
          </p:cNvPr>
          <p:cNvSpPr txBox="1"/>
          <p:nvPr/>
        </p:nvSpPr>
        <p:spPr>
          <a:xfrm>
            <a:off x="10871246" y="3377485"/>
            <a:ext cx="852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16172</a:t>
            </a:r>
          </a:p>
        </p:txBody>
      </p:sp>
    </p:spTree>
    <p:extLst>
      <p:ext uri="{BB962C8B-B14F-4D97-AF65-F5344CB8AC3E}">
        <p14:creationId xmlns:p14="http://schemas.microsoft.com/office/powerpoint/2010/main" val="929180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B43049-872D-E762-A763-90D913EF9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205" y="914049"/>
            <a:ext cx="7087589" cy="50299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9B30A2-D35F-54FE-1894-C3ECE8D15CA0}"/>
              </a:ext>
            </a:extLst>
          </p:cNvPr>
          <p:cNvSpPr txBox="1"/>
          <p:nvPr/>
        </p:nvSpPr>
        <p:spPr>
          <a:xfrm>
            <a:off x="9639794" y="3296992"/>
            <a:ext cx="1204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2143.28</a:t>
            </a:r>
          </a:p>
        </p:txBody>
      </p:sp>
    </p:spTree>
    <p:extLst>
      <p:ext uri="{BB962C8B-B14F-4D97-AF65-F5344CB8AC3E}">
        <p14:creationId xmlns:p14="http://schemas.microsoft.com/office/powerpoint/2010/main" val="27200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</Words>
  <Application>Microsoft Office PowerPoint</Application>
  <PresentationFormat>Widescreen</PresentationFormat>
  <Paragraphs>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Sooyeon Kim</dc:creator>
  <cp:lastModifiedBy>Sooyeon Kim</cp:lastModifiedBy>
  <cp:revision>1</cp:revision>
  <dcterms:created xsi:type="dcterms:W3CDTF">2023-11-06T18:56:39Z</dcterms:created>
  <dcterms:modified xsi:type="dcterms:W3CDTF">2023-11-06T19:54:06Z</dcterms:modified>
</cp:coreProperties>
</file>