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9"/>
  </p:notesMasterIdLst>
  <p:sldIdLst>
    <p:sldId id="326" r:id="rId2"/>
    <p:sldId id="321" r:id="rId3"/>
    <p:sldId id="317" r:id="rId4"/>
    <p:sldId id="2853" r:id="rId5"/>
    <p:sldId id="325" r:id="rId6"/>
    <p:sldId id="307" r:id="rId7"/>
    <p:sldId id="28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432"/>
    <a:srgbClr val="A32B30"/>
    <a:srgbClr val="B5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EDD36-5C7A-5CD3-E13B-E6D062EA67D9}" v="310" dt="2023-11-04T20:10:55.548"/>
    <p1510:client id="{96ED82C4-D677-064D-B0F0-5E2C3541F28A}" v="351" dt="2023-11-02T23:45:44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microsoft.com/office/2015/10/relationships/revisionInfo" Target="revisionInfo.xml" Id="rId1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notesMaster" Target="notesMasters/notesMaster1.xml" Id="rId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9D0C-D084-E34B-91B8-EECBE59A7ED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CDF5-DAC4-F945-B2B8-E5B30F38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016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491399" y="981074"/>
            <a:ext cx="2233125" cy="4844563"/>
          </a:xfrm>
          <a:custGeom>
            <a:avLst/>
            <a:gdLst>
              <a:gd name="connsiteX0" fmla="*/ 182633 w 1639888"/>
              <a:gd name="connsiteY0" fmla="*/ 0 h 3557588"/>
              <a:gd name="connsiteX1" fmla="*/ 331022 w 1639888"/>
              <a:gd name="connsiteY1" fmla="*/ 0 h 3557588"/>
              <a:gd name="connsiteX2" fmla="*/ 365265 w 1639888"/>
              <a:gd name="connsiteY2" fmla="*/ 34281 h 3557588"/>
              <a:gd name="connsiteX3" fmla="*/ 365265 w 1639888"/>
              <a:gd name="connsiteY3" fmla="*/ 38090 h 3557588"/>
              <a:gd name="connsiteX4" fmla="*/ 460386 w 1639888"/>
              <a:gd name="connsiteY4" fmla="*/ 133314 h 3557588"/>
              <a:gd name="connsiteX5" fmla="*/ 1183307 w 1639888"/>
              <a:gd name="connsiteY5" fmla="*/ 133314 h 3557588"/>
              <a:gd name="connsiteX6" fmla="*/ 1278428 w 1639888"/>
              <a:gd name="connsiteY6" fmla="*/ 38090 h 3557588"/>
              <a:gd name="connsiteX7" fmla="*/ 1278428 w 1639888"/>
              <a:gd name="connsiteY7" fmla="*/ 34281 h 3557588"/>
              <a:gd name="connsiteX8" fmla="*/ 1308867 w 1639888"/>
              <a:gd name="connsiteY8" fmla="*/ 0 h 3557588"/>
              <a:gd name="connsiteX9" fmla="*/ 1461060 w 1639888"/>
              <a:gd name="connsiteY9" fmla="*/ 0 h 3557588"/>
              <a:gd name="connsiteX10" fmla="*/ 1639888 w 1639888"/>
              <a:gd name="connsiteY10" fmla="*/ 182831 h 3557588"/>
              <a:gd name="connsiteX11" fmla="*/ 1639888 w 1639888"/>
              <a:gd name="connsiteY11" fmla="*/ 3378566 h 3557588"/>
              <a:gd name="connsiteX12" fmla="*/ 1461060 w 1639888"/>
              <a:gd name="connsiteY12" fmla="*/ 3557588 h 3557588"/>
              <a:gd name="connsiteX13" fmla="*/ 182633 w 1639888"/>
              <a:gd name="connsiteY13" fmla="*/ 3557588 h 3557588"/>
              <a:gd name="connsiteX14" fmla="*/ 0 w 1639888"/>
              <a:gd name="connsiteY14" fmla="*/ 3378566 h 3557588"/>
              <a:gd name="connsiteX15" fmla="*/ 0 w 1639888"/>
              <a:gd name="connsiteY15" fmla="*/ 182831 h 3557588"/>
              <a:gd name="connsiteX16" fmla="*/ 182633 w 1639888"/>
              <a:gd name="connsiteY16" fmla="*/ 0 h 355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9888" h="3557588">
                <a:moveTo>
                  <a:pt x="182633" y="0"/>
                </a:moveTo>
                <a:cubicBezTo>
                  <a:pt x="182633" y="0"/>
                  <a:pt x="182633" y="0"/>
                  <a:pt x="331022" y="0"/>
                </a:cubicBezTo>
                <a:cubicBezTo>
                  <a:pt x="350046" y="0"/>
                  <a:pt x="365265" y="15236"/>
                  <a:pt x="365265" y="34281"/>
                </a:cubicBezTo>
                <a:cubicBezTo>
                  <a:pt x="365265" y="34281"/>
                  <a:pt x="365265" y="34281"/>
                  <a:pt x="365265" y="38090"/>
                </a:cubicBezTo>
                <a:cubicBezTo>
                  <a:pt x="365265" y="87607"/>
                  <a:pt x="407119" y="133314"/>
                  <a:pt x="460386" y="133314"/>
                </a:cubicBezTo>
                <a:cubicBezTo>
                  <a:pt x="460386" y="133314"/>
                  <a:pt x="460386" y="133314"/>
                  <a:pt x="1183307" y="133314"/>
                </a:cubicBezTo>
                <a:cubicBezTo>
                  <a:pt x="1236575" y="133314"/>
                  <a:pt x="1278428" y="87607"/>
                  <a:pt x="1278428" y="38090"/>
                </a:cubicBezTo>
                <a:cubicBezTo>
                  <a:pt x="1278428" y="38090"/>
                  <a:pt x="1278428" y="38090"/>
                  <a:pt x="1278428" y="34281"/>
                </a:cubicBezTo>
                <a:cubicBezTo>
                  <a:pt x="1278428" y="15236"/>
                  <a:pt x="1293647" y="0"/>
                  <a:pt x="1308867" y="0"/>
                </a:cubicBezTo>
                <a:cubicBezTo>
                  <a:pt x="1308867" y="0"/>
                  <a:pt x="1308867" y="0"/>
                  <a:pt x="1461060" y="0"/>
                </a:cubicBezTo>
                <a:cubicBezTo>
                  <a:pt x="1559986" y="0"/>
                  <a:pt x="1639888" y="79989"/>
                  <a:pt x="1639888" y="182831"/>
                </a:cubicBezTo>
                <a:cubicBezTo>
                  <a:pt x="1639888" y="182831"/>
                  <a:pt x="1639888" y="182831"/>
                  <a:pt x="1639888" y="3378566"/>
                </a:cubicBezTo>
                <a:cubicBezTo>
                  <a:pt x="1639888" y="3477600"/>
                  <a:pt x="1559986" y="3557588"/>
                  <a:pt x="1461060" y="3557588"/>
                </a:cubicBezTo>
                <a:cubicBezTo>
                  <a:pt x="1461060" y="3557588"/>
                  <a:pt x="1461060" y="3557588"/>
                  <a:pt x="182633" y="3557588"/>
                </a:cubicBezTo>
                <a:cubicBezTo>
                  <a:pt x="83707" y="3557588"/>
                  <a:pt x="0" y="3477600"/>
                  <a:pt x="0" y="3378566"/>
                </a:cubicBezTo>
                <a:cubicBezTo>
                  <a:pt x="0" y="3378566"/>
                  <a:pt x="0" y="3378566"/>
                  <a:pt x="0" y="182831"/>
                </a:cubicBezTo>
                <a:cubicBezTo>
                  <a:pt x="0" y="79989"/>
                  <a:pt x="83707" y="0"/>
                  <a:pt x="18263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751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90B1-EDDF-3FB3-F5EA-95EF6527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62B7-BAD2-A54D-BCA2-3156816E3885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1E181-7E74-6623-F956-78648E13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0D3C5-5449-F3EF-301F-23134EAB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789F-589B-794B-8804-EB21C586857E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43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B271-523A-CC78-D3AF-BEF800C9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C76D-EA00-7145-A862-F921E27E0595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C626-7574-4F9A-BEAC-2AD0A7E5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8EA0E-9483-DFBB-3EED-E0EA4AB5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4E92-8CAB-C94D-B981-80C3DBD53763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984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52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9CED1-14D6-A359-7DDF-066A00CB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B8BF-BBDD-EB4D-A9AA-E8B01F3C2574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8E16A-8018-0F0E-B844-3FCE1513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B13E3-8AA3-ACB9-B103-344DF78D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568C-48BA-2045-8F48-4CBEDAD74338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513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04362-5D3F-F048-6A9D-3F728085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A796-49BF-0C4E-974B-E5ECCD33123A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434E4-1F74-720B-9B1D-31D64154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E7556-0230-CDA0-76CB-A00E1DD7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1C62-0925-9D4D-9C08-DECA548FC43C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389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22B50E-2C4A-7A94-57CA-560A45ED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1F35-61C7-0946-8998-9519EA84A255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1E0736-1977-C20E-89EE-912C6548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5D4458-884A-E9FF-9392-7B9BDAAA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A576-8191-9A4A-B2C7-A031F7C8C4AE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534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5B5F0A-6ECB-877E-804E-C400C454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3547-A633-F248-A94A-CE262C92C8FE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F7DCFD-1E95-CD40-0393-28BBED9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2C73F6-60E6-FCFF-2C07-40C7A01D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BDB1-A486-874A-8D84-7A71AB6C52F6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305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A1D179-0027-DB31-C12C-78D3BD88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71CB-FF98-4743-8145-CB7BDDEF8C31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99F50F-30B3-707A-AEC5-068CD231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3547DC-B713-D249-8CFE-162060BE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88D7-2EBA-244D-89E5-45925A672816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61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0A1D8D-3510-89AF-C2B5-C8286959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1FB8-8603-524D-9722-417CB6165959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25EA20-A648-3C5C-F56B-17F40DBB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90DC8F-69F3-135A-E516-2370D375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D16A-6555-964D-BFAE-4FAC5F9B3915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7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6D4DFC-1380-E7CE-7CC0-DC861076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9C9B-CC94-5441-88EE-60C239A78733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F60BB5-D9C1-B96D-42DF-18C6BA70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D9924C-E1B6-47C6-A7AE-6CA415A8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1386-8D6C-9445-85FE-6E29269FF1D3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216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U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468A63-A4C0-E800-7883-17D8055A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2FC4-84DB-C040-BBC9-5AF641BF9AEA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B645CB-6040-8925-C181-5CDDD06B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C9236-CFC9-2308-156A-707CCF21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2B50-53F8-CB41-A5C9-29AE2B89BA7B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417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17EF195-D33E-1B87-2D11-B6553790D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355786-5F12-EC6E-CE22-E280BC4F4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EB7CD-D372-EDEC-3FBA-6A486DA4A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70CDEB-5B6D-2848-987F-61BF4F0241FF}" type="datetimeFigureOut">
              <a:rPr lang="LID4096"/>
              <a:pPr>
                <a:defRPr/>
              </a:pPr>
              <a:t>11/04/2023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54809-5092-2C99-05C8-998E2F863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3BE4F-855A-59C8-E135-D9822D323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D0E284-1EDB-7243-BC11-50C57C9F113D}" type="slidenum">
              <a:rPr lang="ru-UA"/>
              <a:pPr>
                <a:defRPr/>
              </a:pPr>
              <a:t>‹#›</a:t>
            </a:fld>
            <a:endParaRPr lang="ru-U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ED62EC-29D8-5633-1448-893579A09045}"/>
              </a:ext>
            </a:extLst>
          </p:cNvPr>
          <p:cNvSpPr/>
          <p:nvPr userDrawn="1"/>
        </p:nvSpPr>
        <p:spPr>
          <a:xfrm>
            <a:off x="11514138" y="273050"/>
            <a:ext cx="349250" cy="3476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150" tIns="18575" rIns="37150" bIns="185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44">
              <a:latin typeface="Lato Light" charset="0"/>
            </a:endParaRPr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DBBD935C-DAB8-E304-2C67-6DE12AD267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8263" y="315913"/>
            <a:ext cx="395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67A2BB44-E658-0E4B-8CF7-01C709F7104E}" type="slidenum">
              <a:rPr lang="ru-RU" altLang="en-US" sz="1200" b="1">
                <a:solidFill>
                  <a:schemeClr val="bg1"/>
                </a:solidFill>
                <a:latin typeface="Calibri Light" panose="020F0302020204030204" pitchFamily="34" charset="0"/>
              </a:rPr>
              <a:pPr algn="ctr" eaLnBrk="1" hangingPunct="1"/>
              <a:t>‹#›</a:t>
            </a:fld>
            <a:endParaRPr lang="ru-RU" altLang="en-US" b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_logo_intro.mp4" descr="Academic Technology Bakersfield College Logo Introduction Reveal.">
            <a:hlinkClick r:id="" action="ppaction://media"/>
            <a:extLst>
              <a:ext uri="{FF2B5EF4-FFF2-40B4-BE49-F238E27FC236}">
                <a16:creationId xmlns:a16="http://schemas.microsoft.com/office/drawing/2014/main" id="{C047FB3B-8780-0E28-E276-E7040D237C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dow">
            <a:extLst>
              <a:ext uri="{FF2B5EF4-FFF2-40B4-BE49-F238E27FC236}">
                <a16:creationId xmlns:a16="http://schemas.microsoft.com/office/drawing/2014/main" id="{CB4DDE6B-68AF-B0EE-608E-F85295E47A77}"/>
              </a:ext>
            </a:extLst>
          </p:cNvPr>
          <p:cNvGrpSpPr>
            <a:grpSpLocks/>
          </p:cNvGrpSpPr>
          <p:nvPr/>
        </p:nvGrpSpPr>
        <p:grpSpPr bwMode="auto">
          <a:xfrm>
            <a:off x="6543675" y="5605463"/>
            <a:ext cx="3103563" cy="373062"/>
            <a:chOff x="9281563" y="4118993"/>
            <a:chExt cx="1968189" cy="311393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4A14C6E1-F7AC-B7EF-8DDD-939A03B8A56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125862" y="3327157"/>
              <a:ext cx="279592" cy="1897716"/>
            </a:xfrm>
            <a:custGeom>
              <a:avLst/>
              <a:gdLst>
                <a:gd name="T0" fmla="*/ 153 w 153"/>
                <a:gd name="T1" fmla="*/ 0 h 1032"/>
                <a:gd name="T2" fmla="*/ 150 w 153"/>
                <a:gd name="T3" fmla="*/ 1032 h 1032"/>
                <a:gd name="T4" fmla="*/ 0 w 153"/>
                <a:gd name="T5" fmla="*/ 1032 h 1032"/>
                <a:gd name="T6" fmla="*/ 0 w 153"/>
                <a:gd name="T7" fmla="*/ 0 h 1032"/>
                <a:gd name="T8" fmla="*/ 153 w 1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32">
                  <a:moveTo>
                    <a:pt x="153" y="0"/>
                  </a:moveTo>
                  <a:lnTo>
                    <a:pt x="150" y="1032"/>
                  </a:lnTo>
                  <a:lnTo>
                    <a:pt x="0" y="1032"/>
                  </a:lnTo>
                  <a:lnTo>
                    <a:pt x="0" y="0"/>
                  </a:lnTo>
                  <a:lnTo>
                    <a:pt x="15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101600" dist="63500" dir="16200000" sx="95000" sy="95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9E17C4F-1733-F1F3-0316-7E87CD641C73}"/>
                </a:ext>
              </a:extLst>
            </p:cNvPr>
            <p:cNvSpPr/>
            <p:nvPr/>
          </p:nvSpPr>
          <p:spPr>
            <a:xfrm rot="16200000">
              <a:off x="10109961" y="3290595"/>
              <a:ext cx="311393" cy="196818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F3CA5033-8B37-1CA2-C8F8-CB73DB9B77C8}"/>
              </a:ext>
            </a:extLst>
          </p:cNvPr>
          <p:cNvSpPr/>
          <p:nvPr/>
        </p:nvSpPr>
        <p:spPr>
          <a:xfrm>
            <a:off x="-5717" y="4315535"/>
            <a:ext cx="9095618" cy="1769070"/>
          </a:xfrm>
          <a:prstGeom prst="ellipse">
            <a:avLst/>
          </a:prstGeom>
          <a:gradFill flip="none" rotWithShape="1">
            <a:gsLst>
              <a:gs pos="10000">
                <a:srgbClr val="1C1C1C">
                  <a:alpha val="78000"/>
                </a:srgbClr>
              </a:gs>
              <a:gs pos="74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/>
          </a:p>
        </p:txBody>
      </p:sp>
      <p:grpSp>
        <p:nvGrpSpPr>
          <p:cNvPr id="52" name="Shadow">
            <a:extLst>
              <a:ext uri="{FF2B5EF4-FFF2-40B4-BE49-F238E27FC236}">
                <a16:creationId xmlns:a16="http://schemas.microsoft.com/office/drawing/2014/main" id="{0B473D90-C3CC-9CAA-79FB-4E9DDBC64BC1}"/>
              </a:ext>
            </a:extLst>
          </p:cNvPr>
          <p:cNvGrpSpPr>
            <a:grpSpLocks/>
          </p:cNvGrpSpPr>
          <p:nvPr/>
        </p:nvGrpSpPr>
        <p:grpSpPr bwMode="auto">
          <a:xfrm>
            <a:off x="7286625" y="3008313"/>
            <a:ext cx="3103563" cy="311150"/>
            <a:chOff x="9281563" y="4113213"/>
            <a:chExt cx="1968189" cy="311393"/>
          </a:xfrm>
        </p:grpSpPr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A3919A43-B212-FA0F-1E1A-5958B074EBD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125054" y="3327201"/>
              <a:ext cx="281206" cy="1897716"/>
            </a:xfrm>
            <a:custGeom>
              <a:avLst/>
              <a:gdLst>
                <a:gd name="T0" fmla="*/ 153 w 153"/>
                <a:gd name="T1" fmla="*/ 0 h 1032"/>
                <a:gd name="T2" fmla="*/ 150 w 153"/>
                <a:gd name="T3" fmla="*/ 1032 h 1032"/>
                <a:gd name="T4" fmla="*/ 0 w 153"/>
                <a:gd name="T5" fmla="*/ 1032 h 1032"/>
                <a:gd name="T6" fmla="*/ 0 w 153"/>
                <a:gd name="T7" fmla="*/ 0 h 1032"/>
                <a:gd name="T8" fmla="*/ 153 w 1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32">
                  <a:moveTo>
                    <a:pt x="153" y="0"/>
                  </a:moveTo>
                  <a:lnTo>
                    <a:pt x="150" y="1032"/>
                  </a:lnTo>
                  <a:lnTo>
                    <a:pt x="0" y="1032"/>
                  </a:lnTo>
                  <a:lnTo>
                    <a:pt x="0" y="0"/>
                  </a:lnTo>
                  <a:lnTo>
                    <a:pt x="15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101600" dist="63500" dir="16200000" sx="95000" sy="95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5B6315-3DFF-89D0-B892-6BDDD1855986}"/>
                </a:ext>
              </a:extLst>
            </p:cNvPr>
            <p:cNvSpPr/>
            <p:nvPr/>
          </p:nvSpPr>
          <p:spPr>
            <a:xfrm rot="16200000">
              <a:off x="10109961" y="3284814"/>
              <a:ext cx="311393" cy="196818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</p:grpSp>
      <p:grpSp>
        <p:nvGrpSpPr>
          <p:cNvPr id="49" name="Shadow">
            <a:extLst>
              <a:ext uri="{FF2B5EF4-FFF2-40B4-BE49-F238E27FC236}">
                <a16:creationId xmlns:a16="http://schemas.microsoft.com/office/drawing/2014/main" id="{3B6D1D81-D2CB-7AA8-B42F-DD2595E684D3}"/>
              </a:ext>
            </a:extLst>
          </p:cNvPr>
          <p:cNvGrpSpPr>
            <a:grpSpLocks/>
          </p:cNvGrpSpPr>
          <p:nvPr/>
        </p:nvGrpSpPr>
        <p:grpSpPr bwMode="auto">
          <a:xfrm>
            <a:off x="7286625" y="3863975"/>
            <a:ext cx="3103563" cy="376238"/>
            <a:chOff x="9281563" y="4102501"/>
            <a:chExt cx="1968189" cy="375082"/>
          </a:xfrm>
        </p:grpSpPr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7EE36151-B001-2643-15FE-F932678C0DA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125596" y="3326940"/>
              <a:ext cx="280124" cy="1897716"/>
            </a:xfrm>
            <a:custGeom>
              <a:avLst/>
              <a:gdLst>
                <a:gd name="T0" fmla="*/ 153 w 153"/>
                <a:gd name="T1" fmla="*/ 0 h 1032"/>
                <a:gd name="T2" fmla="*/ 150 w 153"/>
                <a:gd name="T3" fmla="*/ 1032 h 1032"/>
                <a:gd name="T4" fmla="*/ 0 w 153"/>
                <a:gd name="T5" fmla="*/ 1032 h 1032"/>
                <a:gd name="T6" fmla="*/ 0 w 153"/>
                <a:gd name="T7" fmla="*/ 0 h 1032"/>
                <a:gd name="T8" fmla="*/ 153 w 1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32">
                  <a:moveTo>
                    <a:pt x="153" y="0"/>
                  </a:moveTo>
                  <a:lnTo>
                    <a:pt x="150" y="1032"/>
                  </a:lnTo>
                  <a:lnTo>
                    <a:pt x="0" y="1032"/>
                  </a:lnTo>
                  <a:lnTo>
                    <a:pt x="0" y="0"/>
                  </a:lnTo>
                  <a:lnTo>
                    <a:pt x="15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101600" dist="63500" dir="16200000" sx="95000" sy="95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0705128-0654-B88A-A295-16969E11F8E7}"/>
                </a:ext>
              </a:extLst>
            </p:cNvPr>
            <p:cNvSpPr/>
            <p:nvPr/>
          </p:nvSpPr>
          <p:spPr>
            <a:xfrm rot="16200000">
              <a:off x="10078117" y="3305947"/>
              <a:ext cx="375082" cy="196818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</p:grpSp>
      <p:grpSp>
        <p:nvGrpSpPr>
          <p:cNvPr id="46" name="Shadow">
            <a:extLst>
              <a:ext uri="{FF2B5EF4-FFF2-40B4-BE49-F238E27FC236}">
                <a16:creationId xmlns:a16="http://schemas.microsoft.com/office/drawing/2014/main" id="{70546951-5841-3F17-3245-8B4AAC077451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4738688"/>
            <a:ext cx="3103563" cy="374650"/>
            <a:chOff x="9281563" y="4102501"/>
            <a:chExt cx="1968189" cy="375081"/>
          </a:xfrm>
        </p:grpSpPr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FB1DACAB-6D31-A354-9CCC-7A8E600AF06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125797" y="3326878"/>
              <a:ext cx="279721" cy="1897716"/>
            </a:xfrm>
            <a:custGeom>
              <a:avLst/>
              <a:gdLst>
                <a:gd name="T0" fmla="*/ 153 w 153"/>
                <a:gd name="T1" fmla="*/ 0 h 1032"/>
                <a:gd name="T2" fmla="*/ 150 w 153"/>
                <a:gd name="T3" fmla="*/ 1032 h 1032"/>
                <a:gd name="T4" fmla="*/ 0 w 153"/>
                <a:gd name="T5" fmla="*/ 1032 h 1032"/>
                <a:gd name="T6" fmla="*/ 0 w 153"/>
                <a:gd name="T7" fmla="*/ 0 h 1032"/>
                <a:gd name="T8" fmla="*/ 153 w 1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32">
                  <a:moveTo>
                    <a:pt x="153" y="0"/>
                  </a:moveTo>
                  <a:lnTo>
                    <a:pt x="150" y="1032"/>
                  </a:lnTo>
                  <a:lnTo>
                    <a:pt x="0" y="1032"/>
                  </a:lnTo>
                  <a:lnTo>
                    <a:pt x="0" y="0"/>
                  </a:lnTo>
                  <a:lnTo>
                    <a:pt x="15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101600" dist="63500" dir="16200000" sx="95000" sy="95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98B38FB-3957-372E-780D-C2B46EE59701}"/>
                </a:ext>
              </a:extLst>
            </p:cNvPr>
            <p:cNvSpPr/>
            <p:nvPr/>
          </p:nvSpPr>
          <p:spPr>
            <a:xfrm rot="16200000">
              <a:off x="10078117" y="3305946"/>
              <a:ext cx="375081" cy="196818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</p:grpSp>
      <p:grpSp>
        <p:nvGrpSpPr>
          <p:cNvPr id="43" name="Shadow">
            <a:extLst>
              <a:ext uri="{FF2B5EF4-FFF2-40B4-BE49-F238E27FC236}">
                <a16:creationId xmlns:a16="http://schemas.microsoft.com/office/drawing/2014/main" id="{2312AFC1-B9B2-A790-F3FC-02850C112BD7}"/>
              </a:ext>
            </a:extLst>
          </p:cNvPr>
          <p:cNvGrpSpPr>
            <a:grpSpLocks/>
          </p:cNvGrpSpPr>
          <p:nvPr/>
        </p:nvGrpSpPr>
        <p:grpSpPr bwMode="auto">
          <a:xfrm>
            <a:off x="6910388" y="2139950"/>
            <a:ext cx="3103562" cy="311150"/>
            <a:chOff x="9302811" y="4121627"/>
            <a:chExt cx="1968189" cy="311393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BE3AC9F6-038C-9E66-E361-55B456B967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125955" y="3326876"/>
              <a:ext cx="279618" cy="1897717"/>
            </a:xfrm>
            <a:custGeom>
              <a:avLst/>
              <a:gdLst>
                <a:gd name="T0" fmla="*/ 153 w 153"/>
                <a:gd name="T1" fmla="*/ 0 h 1032"/>
                <a:gd name="T2" fmla="*/ 150 w 153"/>
                <a:gd name="T3" fmla="*/ 1032 h 1032"/>
                <a:gd name="T4" fmla="*/ 0 w 153"/>
                <a:gd name="T5" fmla="*/ 1032 h 1032"/>
                <a:gd name="T6" fmla="*/ 0 w 153"/>
                <a:gd name="T7" fmla="*/ 0 h 1032"/>
                <a:gd name="T8" fmla="*/ 153 w 1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32">
                  <a:moveTo>
                    <a:pt x="153" y="0"/>
                  </a:moveTo>
                  <a:lnTo>
                    <a:pt x="150" y="1032"/>
                  </a:lnTo>
                  <a:lnTo>
                    <a:pt x="0" y="1032"/>
                  </a:lnTo>
                  <a:lnTo>
                    <a:pt x="0" y="0"/>
                  </a:lnTo>
                  <a:lnTo>
                    <a:pt x="15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101600" dist="63500" dir="16200000" sx="95000" sy="95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425149B-5E1A-2F09-713B-BA5238D0B50C}"/>
                </a:ext>
              </a:extLst>
            </p:cNvPr>
            <p:cNvSpPr/>
            <p:nvPr/>
          </p:nvSpPr>
          <p:spPr>
            <a:xfrm rot="16200000">
              <a:off x="10131209" y="3293229"/>
              <a:ext cx="311393" cy="196818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</p:grpSp>
      <p:grpSp>
        <p:nvGrpSpPr>
          <p:cNvPr id="40" name="Shadow">
            <a:extLst>
              <a:ext uri="{FF2B5EF4-FFF2-40B4-BE49-F238E27FC236}">
                <a16:creationId xmlns:a16="http://schemas.microsoft.com/office/drawing/2014/main" id="{535F636B-756F-972E-16FC-9E591DE53E46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1252538"/>
            <a:ext cx="3103563" cy="369887"/>
            <a:chOff x="9281563" y="4102501"/>
            <a:chExt cx="1968189" cy="369913"/>
          </a:xfrm>
        </p:grpSpPr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B230C58E-DD8B-636B-FA6C-A288D3FB402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125154" y="3327486"/>
              <a:ext cx="281008" cy="1897716"/>
            </a:xfrm>
            <a:custGeom>
              <a:avLst/>
              <a:gdLst>
                <a:gd name="T0" fmla="*/ 153 w 153"/>
                <a:gd name="T1" fmla="*/ 0 h 1032"/>
                <a:gd name="T2" fmla="*/ 150 w 153"/>
                <a:gd name="T3" fmla="*/ 1032 h 1032"/>
                <a:gd name="T4" fmla="*/ 0 w 153"/>
                <a:gd name="T5" fmla="*/ 1032 h 1032"/>
                <a:gd name="T6" fmla="*/ 0 w 153"/>
                <a:gd name="T7" fmla="*/ 0 h 1032"/>
                <a:gd name="T8" fmla="*/ 153 w 1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32">
                  <a:moveTo>
                    <a:pt x="153" y="0"/>
                  </a:moveTo>
                  <a:lnTo>
                    <a:pt x="150" y="1032"/>
                  </a:lnTo>
                  <a:lnTo>
                    <a:pt x="0" y="1032"/>
                  </a:lnTo>
                  <a:lnTo>
                    <a:pt x="0" y="0"/>
                  </a:lnTo>
                  <a:lnTo>
                    <a:pt x="15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101600" dist="63500" dir="16200000" sx="95000" sy="95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0522B58-4E93-DADA-633C-7EF59D6287F2}"/>
                </a:ext>
              </a:extLst>
            </p:cNvPr>
            <p:cNvSpPr/>
            <p:nvPr/>
          </p:nvSpPr>
          <p:spPr>
            <a:xfrm rot="16200000">
              <a:off x="10080701" y="3303363"/>
              <a:ext cx="369913" cy="196818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4F0448-BFA0-2113-E07B-B2D5CA06B321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1250950"/>
            <a:ext cx="3940175" cy="868363"/>
            <a:chOff x="4559301" y="1250950"/>
            <a:chExt cx="3940175" cy="868363"/>
          </a:xfrm>
        </p:grpSpPr>
        <p:sp>
          <p:nvSpPr>
            <p:cNvPr id="37941" name="Freeform 5">
              <a:extLst>
                <a:ext uri="{FF2B5EF4-FFF2-40B4-BE49-F238E27FC236}">
                  <a16:creationId xmlns:a16="http://schemas.microsoft.com/office/drawing/2014/main" id="{41E767B7-8A61-382E-B938-A4AFDC1A1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1250950"/>
              <a:ext cx="3940175" cy="868363"/>
            </a:xfrm>
            <a:custGeom>
              <a:avLst/>
              <a:gdLst>
                <a:gd name="T0" fmla="*/ 2599619 w 967"/>
                <a:gd name="T1" fmla="*/ 0 h 213"/>
                <a:gd name="T2" fmla="*/ 0 w 967"/>
                <a:gd name="T3" fmla="*/ 0 h 213"/>
                <a:gd name="T4" fmla="*/ 0 w 967"/>
                <a:gd name="T5" fmla="*/ 868363 h 213"/>
                <a:gd name="T6" fmla="*/ 3940175 w 967"/>
                <a:gd name="T7" fmla="*/ 868363 h 213"/>
                <a:gd name="T8" fmla="*/ 2599619 w 967"/>
                <a:gd name="T9" fmla="*/ 0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7" h="213">
                  <a:moveTo>
                    <a:pt x="6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967" y="213"/>
                    <a:pt x="967" y="213"/>
                    <a:pt x="967" y="213"/>
                  </a:cubicBezTo>
                  <a:cubicBezTo>
                    <a:pt x="889" y="105"/>
                    <a:pt x="773" y="27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AC6DF83-53CC-D6F5-E33E-164C0AD5D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226" y="1250950"/>
              <a:ext cx="1873250" cy="868363"/>
            </a:xfrm>
            <a:custGeom>
              <a:avLst/>
              <a:gdLst>
                <a:gd name="T0" fmla="*/ 131 w 460"/>
                <a:gd name="T1" fmla="*/ 0 h 213"/>
                <a:gd name="T2" fmla="*/ 0 w 460"/>
                <a:gd name="T3" fmla="*/ 0 h 213"/>
                <a:gd name="T4" fmla="*/ 329 w 460"/>
                <a:gd name="T5" fmla="*/ 213 h 213"/>
                <a:gd name="T6" fmla="*/ 460 w 460"/>
                <a:gd name="T7" fmla="*/ 213 h 213"/>
                <a:gd name="T8" fmla="*/ 131 w 460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213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" y="27"/>
                    <a:pt x="251" y="105"/>
                    <a:pt x="329" y="213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382" y="105"/>
                    <a:pt x="266" y="27"/>
                    <a:pt x="131" y="0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chemeClr val="accent1">
                    <a:lumMod val="50000"/>
                  </a:schemeClr>
                </a:gs>
                <a:gs pos="46000">
                  <a:schemeClr val="accent1">
                    <a:alpha val="0"/>
                  </a:schemeClr>
                </a:gs>
              </a:gsLst>
              <a:lin ang="183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1F9863-D91D-FD73-B4D9-556CC7F6FD63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2124075"/>
            <a:ext cx="4405313" cy="868363"/>
            <a:chOff x="4559301" y="2124075"/>
            <a:chExt cx="4405313" cy="86836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60EC250-A726-A8A1-3338-AE81F1059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2124075"/>
              <a:ext cx="4405313" cy="868363"/>
            </a:xfrm>
            <a:custGeom>
              <a:avLst/>
              <a:gdLst>
                <a:gd name="T0" fmla="*/ 0 w 1081"/>
                <a:gd name="T1" fmla="*/ 0 h 213"/>
                <a:gd name="T2" fmla="*/ 0 w 1081"/>
                <a:gd name="T3" fmla="*/ 213 h 213"/>
                <a:gd name="T4" fmla="*/ 1081 w 1081"/>
                <a:gd name="T5" fmla="*/ 213 h 213"/>
                <a:gd name="T6" fmla="*/ 989 w 1081"/>
                <a:gd name="T7" fmla="*/ 0 h 213"/>
                <a:gd name="T8" fmla="*/ 0 w 108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213">
                  <a:moveTo>
                    <a:pt x="0" y="0"/>
                  </a:moveTo>
                  <a:cubicBezTo>
                    <a:pt x="0" y="213"/>
                    <a:pt x="0" y="213"/>
                    <a:pt x="0" y="213"/>
                  </a:cubicBezTo>
                  <a:cubicBezTo>
                    <a:pt x="1081" y="213"/>
                    <a:pt x="1081" y="213"/>
                    <a:pt x="1081" y="213"/>
                  </a:cubicBezTo>
                  <a:cubicBezTo>
                    <a:pt x="1066" y="135"/>
                    <a:pt x="1034" y="6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27000" dist="76200" dir="13500000" algn="br" rotWithShape="0">
                <a:prstClr val="black">
                  <a:alpha val="3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AD2EACF-954E-89BB-A5E5-A160EF96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2124075"/>
              <a:ext cx="709613" cy="868363"/>
            </a:xfrm>
            <a:custGeom>
              <a:avLst/>
              <a:gdLst>
                <a:gd name="T0" fmla="*/ 82 w 174"/>
                <a:gd name="T1" fmla="*/ 0 h 213"/>
                <a:gd name="T2" fmla="*/ 0 w 174"/>
                <a:gd name="T3" fmla="*/ 0 h 213"/>
                <a:gd name="T4" fmla="*/ 92 w 174"/>
                <a:gd name="T5" fmla="*/ 213 h 213"/>
                <a:gd name="T6" fmla="*/ 174 w 174"/>
                <a:gd name="T7" fmla="*/ 213 h 213"/>
                <a:gd name="T8" fmla="*/ 82 w 174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13">
                  <a:moveTo>
                    <a:pt x="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5" y="62"/>
                    <a:pt x="77" y="135"/>
                    <a:pt x="92" y="213"/>
                  </a:cubicBezTo>
                  <a:cubicBezTo>
                    <a:pt x="174" y="213"/>
                    <a:pt x="174" y="213"/>
                    <a:pt x="174" y="213"/>
                  </a:cubicBezTo>
                  <a:cubicBezTo>
                    <a:pt x="159" y="135"/>
                    <a:pt x="127" y="62"/>
                    <a:pt x="82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2">
                    <a:lumMod val="50000"/>
                  </a:schemeClr>
                </a:gs>
                <a:gs pos="47000">
                  <a:schemeClr val="accent2">
                    <a:alpha val="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20A3DB-241E-6999-56ED-3A40CFBDE3CE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2997200"/>
            <a:ext cx="4535488" cy="868363"/>
            <a:chOff x="4559301" y="2997200"/>
            <a:chExt cx="4535488" cy="86836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7684BAB-28F2-98FA-1066-B6FFC1DCD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2997200"/>
              <a:ext cx="4535488" cy="868363"/>
            </a:xfrm>
            <a:custGeom>
              <a:avLst/>
              <a:gdLst>
                <a:gd name="T0" fmla="*/ 1103 w 1113"/>
                <a:gd name="T1" fmla="*/ 0 h 213"/>
                <a:gd name="T2" fmla="*/ 0 w 1113"/>
                <a:gd name="T3" fmla="*/ 0 h 213"/>
                <a:gd name="T4" fmla="*/ 0 w 1113"/>
                <a:gd name="T5" fmla="*/ 213 h 213"/>
                <a:gd name="T6" fmla="*/ 1103 w 1113"/>
                <a:gd name="T7" fmla="*/ 213 h 213"/>
                <a:gd name="T8" fmla="*/ 1113 w 1113"/>
                <a:gd name="T9" fmla="*/ 106 h 213"/>
                <a:gd name="T10" fmla="*/ 1103 w 1113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3" h="213">
                  <a:moveTo>
                    <a:pt x="1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103" y="213"/>
                    <a:pt x="1103" y="213"/>
                    <a:pt x="1103" y="213"/>
                  </a:cubicBezTo>
                  <a:cubicBezTo>
                    <a:pt x="1110" y="178"/>
                    <a:pt x="1113" y="142"/>
                    <a:pt x="1113" y="106"/>
                  </a:cubicBezTo>
                  <a:cubicBezTo>
                    <a:pt x="1113" y="69"/>
                    <a:pt x="1110" y="34"/>
                    <a:pt x="1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27000" dist="76200" dir="13500000" algn="br" rotWithShape="0">
                <a:prstClr val="black">
                  <a:alpha val="3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26E6C9F-99A6-0B45-7ACC-7A95CB28E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1888" y="2997200"/>
              <a:ext cx="342900" cy="868363"/>
            </a:xfrm>
            <a:custGeom>
              <a:avLst/>
              <a:gdLst>
                <a:gd name="T0" fmla="*/ 74 w 84"/>
                <a:gd name="T1" fmla="*/ 0 h 213"/>
                <a:gd name="T2" fmla="*/ 0 w 84"/>
                <a:gd name="T3" fmla="*/ 0 h 213"/>
                <a:gd name="T4" fmla="*/ 10 w 84"/>
                <a:gd name="T5" fmla="*/ 106 h 213"/>
                <a:gd name="T6" fmla="*/ 0 w 84"/>
                <a:gd name="T7" fmla="*/ 213 h 213"/>
                <a:gd name="T8" fmla="*/ 74 w 84"/>
                <a:gd name="T9" fmla="*/ 213 h 213"/>
                <a:gd name="T10" fmla="*/ 84 w 84"/>
                <a:gd name="T11" fmla="*/ 106 h 213"/>
                <a:gd name="T12" fmla="*/ 74 w 84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13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4"/>
                    <a:pt x="10" y="69"/>
                    <a:pt x="10" y="106"/>
                  </a:cubicBezTo>
                  <a:cubicBezTo>
                    <a:pt x="10" y="142"/>
                    <a:pt x="7" y="178"/>
                    <a:pt x="0" y="213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81" y="178"/>
                    <a:pt x="84" y="142"/>
                    <a:pt x="84" y="106"/>
                  </a:cubicBezTo>
                  <a:cubicBezTo>
                    <a:pt x="84" y="69"/>
                    <a:pt x="81" y="34"/>
                    <a:pt x="7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3">
                    <a:lumMod val="50000"/>
                  </a:schemeClr>
                </a:gs>
                <a:gs pos="47000">
                  <a:schemeClr val="accent3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A8D9D5-EFD6-E791-674B-AD90C23399C5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3868738"/>
            <a:ext cx="4405313" cy="869950"/>
            <a:chOff x="4559301" y="3868738"/>
            <a:chExt cx="4405313" cy="86995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86F1E12-9106-E128-EA6D-68B56849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3868738"/>
              <a:ext cx="4405313" cy="869950"/>
            </a:xfrm>
            <a:custGeom>
              <a:avLst/>
              <a:gdLst>
                <a:gd name="T0" fmla="*/ 0 w 1081"/>
                <a:gd name="T1" fmla="*/ 213 h 213"/>
                <a:gd name="T2" fmla="*/ 988 w 1081"/>
                <a:gd name="T3" fmla="*/ 213 h 213"/>
                <a:gd name="T4" fmla="*/ 1081 w 1081"/>
                <a:gd name="T5" fmla="*/ 0 h 213"/>
                <a:gd name="T6" fmla="*/ 0 w 1081"/>
                <a:gd name="T7" fmla="*/ 0 h 213"/>
                <a:gd name="T8" fmla="*/ 0 w 1081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213">
                  <a:moveTo>
                    <a:pt x="0" y="213"/>
                  </a:moveTo>
                  <a:cubicBezTo>
                    <a:pt x="988" y="213"/>
                    <a:pt x="988" y="213"/>
                    <a:pt x="988" y="213"/>
                  </a:cubicBezTo>
                  <a:cubicBezTo>
                    <a:pt x="1033" y="151"/>
                    <a:pt x="1065" y="78"/>
                    <a:pt x="108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27000" dist="76200" dir="17040000" algn="br" rotWithShape="0">
                <a:prstClr val="black">
                  <a:alpha val="3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BCCE948-C4C6-D116-1C4C-0716A1D5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868738"/>
              <a:ext cx="746125" cy="869950"/>
            </a:xfrm>
            <a:custGeom>
              <a:avLst/>
              <a:gdLst>
                <a:gd name="T0" fmla="*/ 92 w 183"/>
                <a:gd name="T1" fmla="*/ 0 h 213"/>
                <a:gd name="T2" fmla="*/ 0 w 183"/>
                <a:gd name="T3" fmla="*/ 213 h 213"/>
                <a:gd name="T4" fmla="*/ 90 w 183"/>
                <a:gd name="T5" fmla="*/ 213 h 213"/>
                <a:gd name="T6" fmla="*/ 183 w 183"/>
                <a:gd name="T7" fmla="*/ 0 h 213"/>
                <a:gd name="T8" fmla="*/ 92 w 18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13">
                  <a:moveTo>
                    <a:pt x="92" y="0"/>
                  </a:moveTo>
                  <a:cubicBezTo>
                    <a:pt x="77" y="78"/>
                    <a:pt x="45" y="151"/>
                    <a:pt x="0" y="213"/>
                  </a:cubicBezTo>
                  <a:cubicBezTo>
                    <a:pt x="90" y="213"/>
                    <a:pt x="90" y="213"/>
                    <a:pt x="90" y="213"/>
                  </a:cubicBezTo>
                  <a:cubicBezTo>
                    <a:pt x="135" y="151"/>
                    <a:pt x="167" y="78"/>
                    <a:pt x="183" y="0"/>
                  </a:cubicBezTo>
                  <a:lnTo>
                    <a:pt x="92" y="0"/>
                  </a:lnTo>
                  <a:close/>
                </a:path>
              </a:pathLst>
            </a:custGeom>
            <a:gradFill flip="none" rotWithShape="1">
              <a:gsLst>
                <a:gs pos="77000">
                  <a:schemeClr val="accent4">
                    <a:lumMod val="50000"/>
                  </a:schemeClr>
                </a:gs>
                <a:gs pos="38000">
                  <a:schemeClr val="accent4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DC3361F-CFF3-F06F-DE03-DA9D030602F1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4741863"/>
            <a:ext cx="3937000" cy="869950"/>
            <a:chOff x="4559301" y="4741863"/>
            <a:chExt cx="3937000" cy="86995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169F177-0FC7-0AB5-E9AE-8B22B8BC1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4741863"/>
              <a:ext cx="3937000" cy="869950"/>
            </a:xfrm>
            <a:custGeom>
              <a:avLst/>
              <a:gdLst>
                <a:gd name="T0" fmla="*/ 0 w 966"/>
                <a:gd name="T1" fmla="*/ 213 h 213"/>
                <a:gd name="T2" fmla="*/ 629 w 966"/>
                <a:gd name="T3" fmla="*/ 213 h 213"/>
                <a:gd name="T4" fmla="*/ 966 w 966"/>
                <a:gd name="T5" fmla="*/ 0 h 213"/>
                <a:gd name="T6" fmla="*/ 0 w 966"/>
                <a:gd name="T7" fmla="*/ 0 h 213"/>
                <a:gd name="T8" fmla="*/ 0 w 96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213">
                  <a:moveTo>
                    <a:pt x="0" y="213"/>
                  </a:moveTo>
                  <a:cubicBezTo>
                    <a:pt x="629" y="213"/>
                    <a:pt x="629" y="213"/>
                    <a:pt x="629" y="213"/>
                  </a:cubicBezTo>
                  <a:cubicBezTo>
                    <a:pt x="767" y="188"/>
                    <a:pt x="886" y="110"/>
                    <a:pt x="96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27000" dist="76200" dir="13500000" algn="br" rotWithShape="0">
                <a:prstClr val="black">
                  <a:alpha val="3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C864175-E5F8-E7FB-ABDD-74BC9EB80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4741863"/>
              <a:ext cx="1952625" cy="869950"/>
            </a:xfrm>
            <a:custGeom>
              <a:avLst/>
              <a:gdLst>
                <a:gd name="T0" fmla="*/ 337 w 479"/>
                <a:gd name="T1" fmla="*/ 0 h 213"/>
                <a:gd name="T2" fmla="*/ 0 w 479"/>
                <a:gd name="T3" fmla="*/ 213 h 213"/>
                <a:gd name="T4" fmla="*/ 142 w 479"/>
                <a:gd name="T5" fmla="*/ 213 h 213"/>
                <a:gd name="T6" fmla="*/ 479 w 479"/>
                <a:gd name="T7" fmla="*/ 0 h 213"/>
                <a:gd name="T8" fmla="*/ 337 w 479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213">
                  <a:moveTo>
                    <a:pt x="337" y="0"/>
                  </a:moveTo>
                  <a:cubicBezTo>
                    <a:pt x="257" y="110"/>
                    <a:pt x="138" y="188"/>
                    <a:pt x="0" y="213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280" y="188"/>
                    <a:pt x="399" y="110"/>
                    <a:pt x="479" y="0"/>
                  </a:cubicBezTo>
                  <a:lnTo>
                    <a:pt x="337" y="0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5">
                    <a:lumMod val="50000"/>
                  </a:schemeClr>
                </a:gs>
                <a:gs pos="53000">
                  <a:schemeClr val="accent5">
                    <a:alpha val="0"/>
                  </a:schemeClr>
                </a:gs>
              </a:gsLst>
              <a:lin ang="138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169C4E4-F4A5-EC27-E01B-5298AC84F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044" y="4855672"/>
            <a:ext cx="16047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FFFFFF"/>
                </a:solidFill>
                <a:latin typeface="Open Sans" panose="020B0606030504020204" pitchFamily="34" charset="0"/>
              </a:rPr>
              <a:t>Professional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FFFFFF"/>
                </a:solidFill>
                <a:latin typeface="Open Sans" panose="020B0606030504020204" pitchFamily="34" charset="0"/>
              </a:rPr>
              <a:t>Development </a:t>
            </a:r>
            <a:endParaRPr lang="en-US" alt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327F56-26C2-9F9F-42BD-7ECAAA81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787" y="4118382"/>
            <a:ext cx="1817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FFFFFF"/>
                </a:solidFill>
                <a:latin typeface="Open Sans" panose="020B0606030504020204" pitchFamily="34" charset="0"/>
              </a:rPr>
              <a:t>Faculty Support</a:t>
            </a:r>
            <a:endParaRPr lang="en-US" alt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0965F7-80E1-8DC3-C14D-687B7BF60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70" y="3290499"/>
            <a:ext cx="18931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FFFFFF"/>
                </a:solidFill>
                <a:latin typeface="Open Sans" panose="020B0606030504020204" pitchFamily="34" charset="0"/>
              </a:rPr>
              <a:t>Student Support</a:t>
            </a:r>
            <a:endParaRPr lang="en-US" alt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FD4CCF-1AD8-0505-73E1-92CCA0756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839" y="2266611"/>
            <a:ext cx="20742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FFFFFF"/>
                </a:solidFill>
                <a:latin typeface="Open Sans" panose="020B0606030504020204" pitchFamily="34" charset="0"/>
              </a:rPr>
              <a:t>Communication &amp;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FFFFFF"/>
                </a:solidFill>
                <a:latin typeface="Open Sans" panose="020B0606030504020204" pitchFamily="34" charset="0"/>
              </a:rPr>
              <a:t>Canvas Support</a:t>
            </a:r>
            <a:endParaRPr lang="en-US" alt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066611-F043-841E-155E-E6BD0E700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502" y="1600200"/>
            <a:ext cx="22713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>
                <a:solidFill>
                  <a:srgbClr val="FFFFFF"/>
                </a:solidFill>
                <a:latin typeface="Open Sans" panose="020B0606030504020204" pitchFamily="34" charset="0"/>
              </a:rPr>
              <a:t>Technology Support</a:t>
            </a:r>
            <a:endParaRPr lang="en-US" altLang="en-US" sz="2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1E85E49-F892-0855-63C3-BF48E2ECCFD8}"/>
              </a:ext>
            </a:extLst>
          </p:cNvPr>
          <p:cNvGrpSpPr>
            <a:grpSpLocks/>
          </p:cNvGrpSpPr>
          <p:nvPr/>
        </p:nvGrpSpPr>
        <p:grpSpPr bwMode="auto">
          <a:xfrm>
            <a:off x="8869890" y="1385888"/>
            <a:ext cx="219612" cy="571259"/>
            <a:chOff x="8869729" y="1385888"/>
            <a:chExt cx="219354" cy="570961"/>
          </a:xfrm>
        </p:grpSpPr>
        <p:sp>
          <p:nvSpPr>
            <p:cNvPr id="37923" name="Rectangle 21">
              <a:extLst>
                <a:ext uri="{FF2B5EF4-FFF2-40B4-BE49-F238E27FC236}">
                  <a16:creationId xmlns:a16="http://schemas.microsoft.com/office/drawing/2014/main" id="{701CAB59-C4C7-BE74-5326-5FB7354E7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7709" y="1385888"/>
              <a:ext cx="64" cy="27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24" name="Rectangle 22">
              <a:hlinkClick r:id="rId2" action="ppaction://hlinksldjump"/>
              <a:extLst>
                <a:ext uri="{FF2B5EF4-FFF2-40B4-BE49-F238E27FC236}">
                  <a16:creationId xmlns:a16="http://schemas.microsoft.com/office/drawing/2014/main" id="{56699C14-FCC6-C74D-84C5-B45601CB6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729" y="1495425"/>
              <a:ext cx="219354" cy="46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3000" b="1">
                  <a:solidFill>
                    <a:srgbClr val="FF0000"/>
                  </a:solidFill>
                  <a:latin typeface="Open Sans Semibold" panose="020B0606030504020204" pitchFamily="34" charset="0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  <a:endParaRPr lang="en-US" altLang="en-US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687C51-C465-8B1A-2DC7-0C7A5E1DB865}"/>
              </a:ext>
            </a:extLst>
          </p:cNvPr>
          <p:cNvGrpSpPr>
            <a:grpSpLocks/>
          </p:cNvGrpSpPr>
          <p:nvPr/>
        </p:nvGrpSpPr>
        <p:grpSpPr bwMode="auto">
          <a:xfrm>
            <a:off x="9298497" y="2282825"/>
            <a:ext cx="219612" cy="571260"/>
            <a:chOff x="9298378" y="2282825"/>
            <a:chExt cx="219355" cy="570963"/>
          </a:xfrm>
        </p:grpSpPr>
        <p:sp>
          <p:nvSpPr>
            <p:cNvPr id="37921" name="Rectangle 23">
              <a:extLst>
                <a:ext uri="{FF2B5EF4-FFF2-40B4-BE49-F238E27FC236}">
                  <a16:creationId xmlns:a16="http://schemas.microsoft.com/office/drawing/2014/main" id="{FC6D5F31-EAB3-91FB-554C-54BEF8BD5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9495" y="2282825"/>
              <a:ext cx="64" cy="27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22" name="Rectangle 24">
              <a:extLst>
                <a:ext uri="{FF2B5EF4-FFF2-40B4-BE49-F238E27FC236}">
                  <a16:creationId xmlns:a16="http://schemas.microsoft.com/office/drawing/2014/main" id="{97B83F1F-4C26-77D3-F323-E93FD999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8378" y="2392363"/>
              <a:ext cx="219355" cy="46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3000" b="1">
                  <a:solidFill>
                    <a:schemeClr val="accent2"/>
                  </a:solidFill>
                  <a:latin typeface="Open Sans Semibold" panose="020B0606030504020204" pitchFamily="34" charset="0"/>
                  <a:hlinkClick r:id="rId3" action="ppaction://hlinksldjump"/>
                </a:rPr>
                <a:t>2</a:t>
              </a:r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322946-84A0-C6FE-0DA3-D41E8CE8B152}"/>
              </a:ext>
            </a:extLst>
          </p:cNvPr>
          <p:cNvGrpSpPr>
            <a:grpSpLocks/>
          </p:cNvGrpSpPr>
          <p:nvPr/>
        </p:nvGrpSpPr>
        <p:grpSpPr bwMode="auto">
          <a:xfrm>
            <a:off x="9469953" y="3143251"/>
            <a:ext cx="219612" cy="575965"/>
            <a:chOff x="9469834" y="3143250"/>
            <a:chExt cx="219355" cy="5756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2B1DAD-7F45-21E0-B231-7B6547FF1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9481" y="3143250"/>
              <a:ext cx="64" cy="2768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UA" altLang="ru-UA">
                <a:solidFill>
                  <a:schemeClr val="accent3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7D37BE-9CB4-0738-D642-9B70CAB3A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9834" y="3257491"/>
              <a:ext cx="219355" cy="4614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UA" altLang="ru-UA" sz="3000" b="1">
                  <a:solidFill>
                    <a:schemeClr val="accent3"/>
                  </a:solidFill>
                  <a:latin typeface="Open Sans Semibold" panose="020B0706030804020204" pitchFamily="34" charset="0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  <a:endParaRPr lang="ru-UA" altLang="ru-UA">
                <a:solidFill>
                  <a:schemeClr val="accent3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33E409-65B5-89F8-58AD-92573EF44409}"/>
              </a:ext>
            </a:extLst>
          </p:cNvPr>
          <p:cNvGrpSpPr>
            <a:grpSpLocks/>
          </p:cNvGrpSpPr>
          <p:nvPr/>
        </p:nvGrpSpPr>
        <p:grpSpPr bwMode="auto">
          <a:xfrm>
            <a:off x="9298503" y="4024314"/>
            <a:ext cx="219612" cy="571202"/>
            <a:chOff x="9298384" y="4024313"/>
            <a:chExt cx="219355" cy="5709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FDCFE1-B983-9F71-9E00-ED29F884B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9616" y="4024313"/>
              <a:ext cx="64" cy="2768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UA" altLang="ru-UA">
                <a:solidFill>
                  <a:schemeClr val="accent4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E3ABEC9-C3CF-269F-1533-806EC8FBB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8384" y="4133793"/>
              <a:ext cx="219355" cy="4614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UA" altLang="ru-UA" sz="3000" b="1">
                  <a:solidFill>
                    <a:schemeClr val="accent4"/>
                  </a:solidFill>
                  <a:latin typeface="Open Sans Semibold" panose="020B0706030804020204" pitchFamily="34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  <a:endParaRPr lang="ru-UA" altLang="ru-UA">
                <a:solidFill>
                  <a:schemeClr val="accent4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E37C95D-786E-515D-F049-83B08B7C05AE}"/>
              </a:ext>
            </a:extLst>
          </p:cNvPr>
          <p:cNvGrpSpPr>
            <a:grpSpLocks/>
          </p:cNvGrpSpPr>
          <p:nvPr/>
        </p:nvGrpSpPr>
        <p:grpSpPr bwMode="auto">
          <a:xfrm>
            <a:off x="8869879" y="4946651"/>
            <a:ext cx="219612" cy="571203"/>
            <a:chOff x="8869759" y="4946650"/>
            <a:chExt cx="219355" cy="57090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198B3A-127A-4E7C-865D-94EAC3CF7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7819" y="4946650"/>
              <a:ext cx="64" cy="2768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UA" altLang="ru-UA">
                <a:solidFill>
                  <a:schemeClr val="accent5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FD5666-878D-ADDC-3C3F-CF1F027D0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759" y="5056131"/>
              <a:ext cx="219355" cy="4614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UA" altLang="ru-UA" sz="3000" b="1">
                  <a:solidFill>
                    <a:schemeClr val="accent5"/>
                  </a:solidFill>
                  <a:latin typeface="Open Sans Semibold" panose="020B0706030804020204" pitchFamily="34" charset="0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</a:t>
              </a:r>
              <a:endParaRPr lang="ru-UA" altLang="ru-UA">
                <a:solidFill>
                  <a:schemeClr val="accent5"/>
                </a:solidFill>
              </a:endParaRPr>
            </a:p>
          </p:txBody>
        </p:sp>
      </p:grpSp>
      <p:pic>
        <p:nvPicPr>
          <p:cNvPr id="22" name="Picture 21" descr="A cartoon of a knight sitting at a desk with a computer&#10;&#10;Description automatically generated">
            <a:extLst>
              <a:ext uri="{FF2B5EF4-FFF2-40B4-BE49-F238E27FC236}">
                <a16:creationId xmlns:a16="http://schemas.microsoft.com/office/drawing/2014/main" id="{3438957C-6B6A-00B0-7A6B-997E30C61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828" y="488272"/>
            <a:ext cx="4978955" cy="5881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dow">
            <a:extLst>
              <a:ext uri="{FF2B5EF4-FFF2-40B4-BE49-F238E27FC236}">
                <a16:creationId xmlns:a16="http://schemas.microsoft.com/office/drawing/2014/main" id="{6F37193B-886B-FCBD-E6CC-4FFEC52C9FFA}"/>
              </a:ext>
            </a:extLst>
          </p:cNvPr>
          <p:cNvSpPr/>
          <p:nvPr/>
        </p:nvSpPr>
        <p:spPr>
          <a:xfrm>
            <a:off x="6582049" y="6075388"/>
            <a:ext cx="4048707" cy="341630"/>
          </a:xfrm>
          <a:custGeom>
            <a:avLst/>
            <a:gdLst>
              <a:gd name="connsiteX0" fmla="*/ 0 w 2529840"/>
              <a:gd name="connsiteY0" fmla="*/ 0 h 335280"/>
              <a:gd name="connsiteX1" fmla="*/ 2529840 w 2529840"/>
              <a:gd name="connsiteY1" fmla="*/ 0 h 335280"/>
              <a:gd name="connsiteX2" fmla="*/ 2529840 w 2529840"/>
              <a:gd name="connsiteY2" fmla="*/ 335280 h 335280"/>
              <a:gd name="connsiteX3" fmla="*/ 0 w 2529840"/>
              <a:gd name="connsiteY3" fmla="*/ 335280 h 335280"/>
              <a:gd name="connsiteX4" fmla="*/ 0 w 2529840"/>
              <a:gd name="connsiteY4" fmla="*/ 0 h 335280"/>
              <a:gd name="connsiteX0" fmla="*/ 0 w 3006090"/>
              <a:gd name="connsiteY0" fmla="*/ 0 h 341630"/>
              <a:gd name="connsiteX1" fmla="*/ 2529840 w 3006090"/>
              <a:gd name="connsiteY1" fmla="*/ 0 h 341630"/>
              <a:gd name="connsiteX2" fmla="*/ 3006090 w 3006090"/>
              <a:gd name="connsiteY2" fmla="*/ 341630 h 341630"/>
              <a:gd name="connsiteX3" fmla="*/ 0 w 3006090"/>
              <a:gd name="connsiteY3" fmla="*/ 335280 h 341630"/>
              <a:gd name="connsiteX4" fmla="*/ 0 w 3006090"/>
              <a:gd name="connsiteY4" fmla="*/ 0 h 341630"/>
              <a:gd name="connsiteX0" fmla="*/ 393700 w 3399790"/>
              <a:gd name="connsiteY0" fmla="*/ 0 h 341630"/>
              <a:gd name="connsiteX1" fmla="*/ 2923540 w 3399790"/>
              <a:gd name="connsiteY1" fmla="*/ 0 h 341630"/>
              <a:gd name="connsiteX2" fmla="*/ 3399790 w 3399790"/>
              <a:gd name="connsiteY2" fmla="*/ 341630 h 341630"/>
              <a:gd name="connsiteX3" fmla="*/ 0 w 3399790"/>
              <a:gd name="connsiteY3" fmla="*/ 341630 h 341630"/>
              <a:gd name="connsiteX4" fmla="*/ 393700 w 3399790"/>
              <a:gd name="connsiteY4" fmla="*/ 0 h 34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790" h="341630">
                <a:moveTo>
                  <a:pt x="393700" y="0"/>
                </a:moveTo>
                <a:lnTo>
                  <a:pt x="2923540" y="0"/>
                </a:lnTo>
                <a:lnTo>
                  <a:pt x="3399790" y="341630"/>
                </a:lnTo>
                <a:lnTo>
                  <a:pt x="0" y="341630"/>
                </a:lnTo>
                <a:lnTo>
                  <a:pt x="393700" y="0"/>
                </a:lnTo>
                <a:close/>
              </a:path>
            </a:pathLst>
          </a:custGeom>
          <a:gradFill flip="none" rotWithShape="1">
            <a:gsLst>
              <a:gs pos="0">
                <a:srgbClr val="000000"/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/>
          </a:p>
        </p:txBody>
      </p:sp>
      <p:pic>
        <p:nvPicPr>
          <p:cNvPr id="12" name="Picture 11" descr="Knight in a red rocket taking off from a laptop computer.">
            <a:extLst>
              <a:ext uri="{FF2B5EF4-FFF2-40B4-BE49-F238E27FC236}">
                <a16:creationId xmlns:a16="http://schemas.microsoft.com/office/drawing/2014/main" id="{9808B3EC-8456-3439-E59D-A22E5D37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4035425"/>
            <a:ext cx="36544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 descr="Knight in a red rocket taking off from a laptop computer.">
            <a:extLst>
              <a:ext uri="{FF2B5EF4-FFF2-40B4-BE49-F238E27FC236}">
                <a16:creationId xmlns:a16="http://schemas.microsoft.com/office/drawing/2014/main" id="{1F2C5566-3246-CB82-2E2D-E7DE9BC1DEAB}"/>
              </a:ext>
            </a:extLst>
          </p:cNvPr>
          <p:cNvSpPr/>
          <p:nvPr/>
        </p:nvSpPr>
        <p:spPr>
          <a:xfrm>
            <a:off x="7170738" y="4143375"/>
            <a:ext cx="2851150" cy="1801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/>
          </a:p>
        </p:txBody>
      </p:sp>
      <p:sp>
        <p:nvSpPr>
          <p:cNvPr id="21" name="Freeform 17" descr="Knight in a red rocket taking off from a laptop computer.">
            <a:extLst>
              <a:ext uri="{FF2B5EF4-FFF2-40B4-BE49-F238E27FC236}">
                <a16:creationId xmlns:a16="http://schemas.microsoft.com/office/drawing/2014/main" id="{27AFA918-81CC-5089-65DF-BF55E8A3893F}"/>
              </a:ext>
            </a:extLst>
          </p:cNvPr>
          <p:cNvSpPr>
            <a:spLocks/>
          </p:cNvSpPr>
          <p:nvPr/>
        </p:nvSpPr>
        <p:spPr bwMode="auto">
          <a:xfrm>
            <a:off x="9070975" y="4562475"/>
            <a:ext cx="950913" cy="1382713"/>
          </a:xfrm>
          <a:custGeom>
            <a:avLst/>
            <a:gdLst>
              <a:gd name="T0" fmla="*/ 30 w 230"/>
              <a:gd name="T1" fmla="*/ 334 h 334"/>
              <a:gd name="T2" fmla="*/ 7 w 230"/>
              <a:gd name="T3" fmla="*/ 192 h 334"/>
              <a:gd name="T4" fmla="*/ 67 w 230"/>
              <a:gd name="T5" fmla="*/ 108 h 334"/>
              <a:gd name="T6" fmla="*/ 102 w 230"/>
              <a:gd name="T7" fmla="*/ 111 h 334"/>
              <a:gd name="T8" fmla="*/ 128 w 230"/>
              <a:gd name="T9" fmla="*/ 92 h 334"/>
              <a:gd name="T10" fmla="*/ 143 w 230"/>
              <a:gd name="T11" fmla="*/ 93 h 334"/>
              <a:gd name="T12" fmla="*/ 157 w 230"/>
              <a:gd name="T13" fmla="*/ 84 h 334"/>
              <a:gd name="T14" fmla="*/ 166 w 230"/>
              <a:gd name="T15" fmla="*/ 84 h 334"/>
              <a:gd name="T16" fmla="*/ 166 w 230"/>
              <a:gd name="T17" fmla="*/ 82 h 334"/>
              <a:gd name="T18" fmla="*/ 225 w 230"/>
              <a:gd name="T19" fmla="*/ 0 h 334"/>
              <a:gd name="T20" fmla="*/ 230 w 230"/>
              <a:gd name="T21" fmla="*/ 0 h 334"/>
              <a:gd name="T22" fmla="*/ 230 w 230"/>
              <a:gd name="T23" fmla="*/ 311 h 334"/>
              <a:gd name="T24" fmla="*/ 90 w 230"/>
              <a:gd name="T25" fmla="*/ 334 h 334"/>
              <a:gd name="T26" fmla="*/ 30 w 230"/>
              <a:gd name="T27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" h="334">
                <a:moveTo>
                  <a:pt x="30" y="334"/>
                </a:moveTo>
                <a:cubicBezTo>
                  <a:pt x="7" y="192"/>
                  <a:pt x="7" y="192"/>
                  <a:pt x="7" y="192"/>
                </a:cubicBezTo>
                <a:cubicBezTo>
                  <a:pt x="0" y="152"/>
                  <a:pt x="27" y="115"/>
                  <a:pt x="67" y="108"/>
                </a:cubicBezTo>
                <a:cubicBezTo>
                  <a:pt x="79" y="106"/>
                  <a:pt x="91" y="108"/>
                  <a:pt x="102" y="111"/>
                </a:cubicBezTo>
                <a:cubicBezTo>
                  <a:pt x="107" y="101"/>
                  <a:pt x="116" y="94"/>
                  <a:pt x="128" y="92"/>
                </a:cubicBezTo>
                <a:cubicBezTo>
                  <a:pt x="133" y="91"/>
                  <a:pt x="138" y="92"/>
                  <a:pt x="143" y="93"/>
                </a:cubicBezTo>
                <a:cubicBezTo>
                  <a:pt x="146" y="88"/>
                  <a:pt x="151" y="85"/>
                  <a:pt x="157" y="84"/>
                </a:cubicBezTo>
                <a:cubicBezTo>
                  <a:pt x="160" y="83"/>
                  <a:pt x="163" y="84"/>
                  <a:pt x="166" y="84"/>
                </a:cubicBezTo>
                <a:cubicBezTo>
                  <a:pt x="166" y="84"/>
                  <a:pt x="166" y="83"/>
                  <a:pt x="166" y="82"/>
                </a:cubicBezTo>
                <a:cubicBezTo>
                  <a:pt x="160" y="43"/>
                  <a:pt x="186" y="7"/>
                  <a:pt x="225" y="0"/>
                </a:cubicBezTo>
                <a:cubicBezTo>
                  <a:pt x="227" y="0"/>
                  <a:pt x="228" y="0"/>
                  <a:pt x="230" y="0"/>
                </a:cubicBezTo>
                <a:cubicBezTo>
                  <a:pt x="230" y="311"/>
                  <a:pt x="230" y="311"/>
                  <a:pt x="230" y="311"/>
                </a:cubicBezTo>
                <a:cubicBezTo>
                  <a:pt x="90" y="334"/>
                  <a:pt x="90" y="334"/>
                  <a:pt x="90" y="334"/>
                </a:cubicBezTo>
                <a:lnTo>
                  <a:pt x="30" y="3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dir="16200000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22" name="Freeform 18" descr="Knight in a red rocket taking off from a laptop computer.">
            <a:extLst>
              <a:ext uri="{FF2B5EF4-FFF2-40B4-BE49-F238E27FC236}">
                <a16:creationId xmlns:a16="http://schemas.microsoft.com/office/drawing/2014/main" id="{0C5BDE23-AFFA-B30A-6767-25B3FC63EFF9}"/>
              </a:ext>
            </a:extLst>
          </p:cNvPr>
          <p:cNvSpPr>
            <a:spLocks/>
          </p:cNvSpPr>
          <p:nvPr/>
        </p:nvSpPr>
        <p:spPr bwMode="auto">
          <a:xfrm>
            <a:off x="7170738" y="4283075"/>
            <a:ext cx="847725" cy="919163"/>
          </a:xfrm>
          <a:custGeom>
            <a:avLst/>
            <a:gdLst>
              <a:gd name="T0" fmla="*/ 205 w 205"/>
              <a:gd name="T1" fmla="*/ 167 h 222"/>
              <a:gd name="T2" fmla="*/ 205 w 205"/>
              <a:gd name="T3" fmla="*/ 222 h 222"/>
              <a:gd name="T4" fmla="*/ 0 w 205"/>
              <a:gd name="T5" fmla="*/ 222 h 222"/>
              <a:gd name="T6" fmla="*/ 0 w 205"/>
              <a:gd name="T7" fmla="*/ 0 h 222"/>
              <a:gd name="T8" fmla="*/ 48 w 205"/>
              <a:gd name="T9" fmla="*/ 49 h 222"/>
              <a:gd name="T10" fmla="*/ 48 w 205"/>
              <a:gd name="T11" fmla="*/ 54 h 222"/>
              <a:gd name="T12" fmla="*/ 63 w 205"/>
              <a:gd name="T13" fmla="*/ 68 h 222"/>
              <a:gd name="T14" fmla="*/ 83 w 205"/>
              <a:gd name="T15" fmla="*/ 61 h 222"/>
              <a:gd name="T16" fmla="*/ 115 w 205"/>
              <a:gd name="T17" fmla="*/ 93 h 222"/>
              <a:gd name="T18" fmla="*/ 111 w 205"/>
              <a:gd name="T19" fmla="*/ 108 h 222"/>
              <a:gd name="T20" fmla="*/ 121 w 205"/>
              <a:gd name="T21" fmla="*/ 122 h 222"/>
              <a:gd name="T22" fmla="*/ 151 w 205"/>
              <a:gd name="T23" fmla="*/ 113 h 222"/>
              <a:gd name="T24" fmla="*/ 205 w 205"/>
              <a:gd name="T25" fmla="*/ 16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5" h="222">
                <a:moveTo>
                  <a:pt x="205" y="167"/>
                </a:moveTo>
                <a:cubicBezTo>
                  <a:pt x="205" y="222"/>
                  <a:pt x="205" y="222"/>
                  <a:pt x="205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0"/>
                  <a:pt x="0" y="0"/>
                  <a:pt x="0" y="0"/>
                </a:cubicBezTo>
                <a:cubicBezTo>
                  <a:pt x="26" y="0"/>
                  <a:pt x="48" y="22"/>
                  <a:pt x="48" y="49"/>
                </a:cubicBezTo>
                <a:cubicBezTo>
                  <a:pt x="48" y="51"/>
                  <a:pt x="48" y="52"/>
                  <a:pt x="48" y="54"/>
                </a:cubicBezTo>
                <a:cubicBezTo>
                  <a:pt x="55" y="56"/>
                  <a:pt x="61" y="61"/>
                  <a:pt x="63" y="68"/>
                </a:cubicBezTo>
                <a:cubicBezTo>
                  <a:pt x="69" y="63"/>
                  <a:pt x="76" y="61"/>
                  <a:pt x="83" y="61"/>
                </a:cubicBezTo>
                <a:cubicBezTo>
                  <a:pt x="101" y="61"/>
                  <a:pt x="115" y="75"/>
                  <a:pt x="115" y="93"/>
                </a:cubicBezTo>
                <a:cubicBezTo>
                  <a:pt x="115" y="98"/>
                  <a:pt x="114" y="104"/>
                  <a:pt x="111" y="108"/>
                </a:cubicBezTo>
                <a:cubicBezTo>
                  <a:pt x="116" y="111"/>
                  <a:pt x="120" y="116"/>
                  <a:pt x="121" y="122"/>
                </a:cubicBezTo>
                <a:cubicBezTo>
                  <a:pt x="129" y="116"/>
                  <a:pt x="140" y="113"/>
                  <a:pt x="151" y="113"/>
                </a:cubicBezTo>
                <a:cubicBezTo>
                  <a:pt x="181" y="113"/>
                  <a:pt x="205" y="137"/>
                  <a:pt x="205" y="1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dir="16200000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23" name="Freeform 19" descr="Knight in a red rocket taking off from a laptop computer.">
            <a:extLst>
              <a:ext uri="{FF2B5EF4-FFF2-40B4-BE49-F238E27FC236}">
                <a16:creationId xmlns:a16="http://schemas.microsoft.com/office/drawing/2014/main" id="{F36A7F8A-9A57-1749-AD32-1E705DE8AE41}"/>
              </a:ext>
            </a:extLst>
          </p:cNvPr>
          <p:cNvSpPr>
            <a:spLocks/>
          </p:cNvSpPr>
          <p:nvPr/>
        </p:nvSpPr>
        <p:spPr bwMode="auto">
          <a:xfrm>
            <a:off x="7170738" y="4856163"/>
            <a:ext cx="2317750" cy="1058862"/>
          </a:xfrm>
          <a:custGeom>
            <a:avLst/>
            <a:gdLst>
              <a:gd name="T0" fmla="*/ 561 w 561"/>
              <a:gd name="T1" fmla="*/ 122 h 256"/>
              <a:gd name="T2" fmla="*/ 549 w 561"/>
              <a:gd name="T3" fmla="*/ 256 h 256"/>
              <a:gd name="T4" fmla="*/ 0 w 561"/>
              <a:gd name="T5" fmla="*/ 205 h 256"/>
              <a:gd name="T6" fmla="*/ 0 w 561"/>
              <a:gd name="T7" fmla="*/ 0 h 256"/>
              <a:gd name="T8" fmla="*/ 24 w 561"/>
              <a:gd name="T9" fmla="*/ 41 h 256"/>
              <a:gd name="T10" fmla="*/ 31 w 561"/>
              <a:gd name="T11" fmla="*/ 41 h 256"/>
              <a:gd name="T12" fmla="*/ 47 w 561"/>
              <a:gd name="T13" fmla="*/ 46 h 256"/>
              <a:gd name="T14" fmla="*/ 79 w 561"/>
              <a:gd name="T15" fmla="*/ 28 h 256"/>
              <a:gd name="T16" fmla="*/ 103 w 561"/>
              <a:gd name="T17" fmla="*/ 41 h 256"/>
              <a:gd name="T18" fmla="*/ 132 w 561"/>
              <a:gd name="T19" fmla="*/ 32 h 256"/>
              <a:gd name="T20" fmla="*/ 144 w 561"/>
              <a:gd name="T21" fmla="*/ 35 h 256"/>
              <a:gd name="T22" fmla="*/ 180 w 561"/>
              <a:gd name="T23" fmla="*/ 16 h 256"/>
              <a:gd name="T24" fmla="*/ 210 w 561"/>
              <a:gd name="T25" fmla="*/ 35 h 256"/>
              <a:gd name="T26" fmla="*/ 217 w 561"/>
              <a:gd name="T27" fmla="*/ 34 h 256"/>
              <a:gd name="T28" fmla="*/ 234 w 561"/>
              <a:gd name="T29" fmla="*/ 51 h 256"/>
              <a:gd name="T30" fmla="*/ 270 w 561"/>
              <a:gd name="T31" fmla="*/ 42 h 256"/>
              <a:gd name="T32" fmla="*/ 308 w 561"/>
              <a:gd name="T33" fmla="*/ 61 h 256"/>
              <a:gd name="T34" fmla="*/ 334 w 561"/>
              <a:gd name="T35" fmla="*/ 54 h 256"/>
              <a:gd name="T36" fmla="*/ 365 w 561"/>
              <a:gd name="T37" fmla="*/ 76 h 256"/>
              <a:gd name="T38" fmla="*/ 370 w 561"/>
              <a:gd name="T39" fmla="*/ 76 h 256"/>
              <a:gd name="T40" fmla="*/ 381 w 561"/>
              <a:gd name="T41" fmla="*/ 81 h 256"/>
              <a:gd name="T42" fmla="*/ 452 w 561"/>
              <a:gd name="T43" fmla="*/ 34 h 256"/>
              <a:gd name="T44" fmla="*/ 513 w 561"/>
              <a:gd name="T45" fmla="*/ 88 h 256"/>
              <a:gd name="T46" fmla="*/ 526 w 561"/>
              <a:gd name="T47" fmla="*/ 86 h 256"/>
              <a:gd name="T48" fmla="*/ 561 w 561"/>
              <a:gd name="T49" fmla="*/ 12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1" h="256">
                <a:moveTo>
                  <a:pt x="561" y="122"/>
                </a:moveTo>
                <a:cubicBezTo>
                  <a:pt x="549" y="256"/>
                  <a:pt x="549" y="256"/>
                  <a:pt x="549" y="256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0"/>
                  <a:pt x="0" y="0"/>
                  <a:pt x="0" y="0"/>
                </a:cubicBezTo>
                <a:cubicBezTo>
                  <a:pt x="12" y="10"/>
                  <a:pt x="21" y="25"/>
                  <a:pt x="24" y="41"/>
                </a:cubicBezTo>
                <a:cubicBezTo>
                  <a:pt x="27" y="40"/>
                  <a:pt x="29" y="40"/>
                  <a:pt x="31" y="41"/>
                </a:cubicBezTo>
                <a:cubicBezTo>
                  <a:pt x="37" y="41"/>
                  <a:pt x="43" y="43"/>
                  <a:pt x="47" y="46"/>
                </a:cubicBezTo>
                <a:cubicBezTo>
                  <a:pt x="53" y="34"/>
                  <a:pt x="65" y="26"/>
                  <a:pt x="79" y="28"/>
                </a:cubicBezTo>
                <a:cubicBezTo>
                  <a:pt x="89" y="28"/>
                  <a:pt x="98" y="34"/>
                  <a:pt x="103" y="41"/>
                </a:cubicBezTo>
                <a:cubicBezTo>
                  <a:pt x="110" y="34"/>
                  <a:pt x="121" y="31"/>
                  <a:pt x="132" y="32"/>
                </a:cubicBezTo>
                <a:cubicBezTo>
                  <a:pt x="136" y="32"/>
                  <a:pt x="140" y="33"/>
                  <a:pt x="144" y="35"/>
                </a:cubicBezTo>
                <a:cubicBezTo>
                  <a:pt x="151" y="23"/>
                  <a:pt x="165" y="15"/>
                  <a:pt x="180" y="16"/>
                </a:cubicBezTo>
                <a:cubicBezTo>
                  <a:pt x="193" y="17"/>
                  <a:pt x="204" y="25"/>
                  <a:pt x="210" y="35"/>
                </a:cubicBezTo>
                <a:cubicBezTo>
                  <a:pt x="212" y="34"/>
                  <a:pt x="214" y="34"/>
                  <a:pt x="217" y="34"/>
                </a:cubicBezTo>
                <a:cubicBezTo>
                  <a:pt x="226" y="35"/>
                  <a:pt x="233" y="42"/>
                  <a:pt x="234" y="51"/>
                </a:cubicBezTo>
                <a:cubicBezTo>
                  <a:pt x="244" y="44"/>
                  <a:pt x="257" y="41"/>
                  <a:pt x="270" y="42"/>
                </a:cubicBezTo>
                <a:cubicBezTo>
                  <a:pt x="285" y="44"/>
                  <a:pt x="298" y="50"/>
                  <a:pt x="308" y="61"/>
                </a:cubicBezTo>
                <a:cubicBezTo>
                  <a:pt x="315" y="55"/>
                  <a:pt x="324" y="53"/>
                  <a:pt x="334" y="54"/>
                </a:cubicBezTo>
                <a:cubicBezTo>
                  <a:pt x="348" y="55"/>
                  <a:pt x="360" y="64"/>
                  <a:pt x="365" y="76"/>
                </a:cubicBezTo>
                <a:cubicBezTo>
                  <a:pt x="367" y="76"/>
                  <a:pt x="368" y="76"/>
                  <a:pt x="370" y="76"/>
                </a:cubicBezTo>
                <a:cubicBezTo>
                  <a:pt x="374" y="77"/>
                  <a:pt x="378" y="78"/>
                  <a:pt x="381" y="81"/>
                </a:cubicBezTo>
                <a:cubicBezTo>
                  <a:pt x="390" y="51"/>
                  <a:pt x="420" y="31"/>
                  <a:pt x="452" y="34"/>
                </a:cubicBezTo>
                <a:cubicBezTo>
                  <a:pt x="483" y="37"/>
                  <a:pt x="506" y="59"/>
                  <a:pt x="513" y="88"/>
                </a:cubicBezTo>
                <a:cubicBezTo>
                  <a:pt x="517" y="87"/>
                  <a:pt x="522" y="86"/>
                  <a:pt x="526" y="86"/>
                </a:cubicBezTo>
                <a:cubicBezTo>
                  <a:pt x="545" y="88"/>
                  <a:pt x="560" y="103"/>
                  <a:pt x="561" y="12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76200" dist="12700" dir="16200000" rotWithShape="0">
              <a:prstClr val="black">
                <a:alpha val="22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grpSp>
        <p:nvGrpSpPr>
          <p:cNvPr id="4" name="Group 3" descr="Knight in a red rocket taking off from a laptop computer.">
            <a:extLst>
              <a:ext uri="{FF2B5EF4-FFF2-40B4-BE49-F238E27FC236}">
                <a16:creationId xmlns:a16="http://schemas.microsoft.com/office/drawing/2014/main" id="{89AAE252-2F31-8579-1B75-91C4AE6C111D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3163888"/>
            <a:ext cx="1173163" cy="2411412"/>
            <a:chOff x="7997825" y="3163888"/>
            <a:chExt cx="1173163" cy="2411413"/>
          </a:xfrm>
        </p:grpSpPr>
        <p:sp>
          <p:nvSpPr>
            <p:cNvPr id="29712" name="Freeform 13">
              <a:extLst>
                <a:ext uri="{FF2B5EF4-FFF2-40B4-BE49-F238E27FC236}">
                  <a16:creationId xmlns:a16="http://schemas.microsoft.com/office/drawing/2014/main" id="{5AE67120-8630-DCDE-3D93-E9ADCC0C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7825" y="3163888"/>
              <a:ext cx="1173163" cy="2403475"/>
            </a:xfrm>
            <a:custGeom>
              <a:avLst/>
              <a:gdLst>
                <a:gd name="T0" fmla="*/ 747713 w 739"/>
                <a:gd name="T1" fmla="*/ 0 h 1514"/>
                <a:gd name="T2" fmla="*/ 585788 w 739"/>
                <a:gd name="T3" fmla="*/ 3175 h 1514"/>
                <a:gd name="T4" fmla="*/ 420688 w 739"/>
                <a:gd name="T5" fmla="*/ 0 h 1514"/>
                <a:gd name="T6" fmla="*/ 0 w 739"/>
                <a:gd name="T7" fmla="*/ 2403475 h 1514"/>
                <a:gd name="T8" fmla="*/ 585788 w 739"/>
                <a:gd name="T9" fmla="*/ 2403475 h 1514"/>
                <a:gd name="T10" fmla="*/ 1173163 w 739"/>
                <a:gd name="T11" fmla="*/ 2403475 h 1514"/>
                <a:gd name="T12" fmla="*/ 747713 w 739"/>
                <a:gd name="T13" fmla="*/ 0 h 1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9" h="1514">
                  <a:moveTo>
                    <a:pt x="471" y="0"/>
                  </a:moveTo>
                  <a:lnTo>
                    <a:pt x="369" y="2"/>
                  </a:lnTo>
                  <a:lnTo>
                    <a:pt x="265" y="0"/>
                  </a:lnTo>
                  <a:lnTo>
                    <a:pt x="0" y="1514"/>
                  </a:lnTo>
                  <a:lnTo>
                    <a:pt x="369" y="1514"/>
                  </a:lnTo>
                  <a:lnTo>
                    <a:pt x="739" y="1514"/>
                  </a:lnTo>
                  <a:lnTo>
                    <a:pt x="47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36000">
                  <a:srgbClr val="FAC916"/>
                </a:gs>
                <a:gs pos="67262">
                  <a:srgbClr val="FA6D04"/>
                </a:gs>
                <a:gs pos="100000">
                  <a:srgbClr val="F60000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4">
              <a:extLst>
                <a:ext uri="{FF2B5EF4-FFF2-40B4-BE49-F238E27FC236}">
                  <a16:creationId xmlns:a16="http://schemas.microsoft.com/office/drawing/2014/main" id="{03053FAB-D03F-3B55-E301-757640F63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625" y="3167063"/>
              <a:ext cx="361950" cy="2408238"/>
            </a:xfrm>
            <a:custGeom>
              <a:avLst/>
              <a:gdLst>
                <a:gd name="T0" fmla="*/ 361950 w 228"/>
                <a:gd name="T1" fmla="*/ 0 h 1517"/>
                <a:gd name="T2" fmla="*/ 125413 w 228"/>
                <a:gd name="T3" fmla="*/ 2408238 h 1517"/>
                <a:gd name="T4" fmla="*/ 0 w 228"/>
                <a:gd name="T5" fmla="*/ 2392363 h 1517"/>
                <a:gd name="T6" fmla="*/ 361950 w 228"/>
                <a:gd name="T7" fmla="*/ 0 h 15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1517">
                  <a:moveTo>
                    <a:pt x="228" y="0"/>
                  </a:moveTo>
                  <a:lnTo>
                    <a:pt x="79" y="1517"/>
                  </a:lnTo>
                  <a:lnTo>
                    <a:pt x="0" y="150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FF0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5">
              <a:extLst>
                <a:ext uri="{FF2B5EF4-FFF2-40B4-BE49-F238E27FC236}">
                  <a16:creationId xmlns:a16="http://schemas.microsoft.com/office/drawing/2014/main" id="{93A4DBD2-741F-4D28-719B-C8B81ACB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3167063"/>
              <a:ext cx="361950" cy="2408238"/>
            </a:xfrm>
            <a:custGeom>
              <a:avLst/>
              <a:gdLst>
                <a:gd name="T0" fmla="*/ 0 w 228"/>
                <a:gd name="T1" fmla="*/ 0 h 1517"/>
                <a:gd name="T2" fmla="*/ 361950 w 228"/>
                <a:gd name="T3" fmla="*/ 2392363 h 1517"/>
                <a:gd name="T4" fmla="*/ 236538 w 228"/>
                <a:gd name="T5" fmla="*/ 2408238 h 1517"/>
                <a:gd name="T6" fmla="*/ 0 w 228"/>
                <a:gd name="T7" fmla="*/ 0 h 15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1517">
                  <a:moveTo>
                    <a:pt x="0" y="0"/>
                  </a:moveTo>
                  <a:lnTo>
                    <a:pt x="228" y="1507"/>
                  </a:lnTo>
                  <a:lnTo>
                    <a:pt x="149" y="1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6">
              <a:extLst>
                <a:ext uri="{FF2B5EF4-FFF2-40B4-BE49-F238E27FC236}">
                  <a16:creationId xmlns:a16="http://schemas.microsoft.com/office/drawing/2014/main" id="{18C9108E-6C62-6693-513A-8C710BBC3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63" y="3167063"/>
              <a:ext cx="138113" cy="2400300"/>
            </a:xfrm>
            <a:custGeom>
              <a:avLst/>
              <a:gdLst>
                <a:gd name="T0" fmla="*/ 69850 w 87"/>
                <a:gd name="T1" fmla="*/ 0 h 1512"/>
                <a:gd name="T2" fmla="*/ 138113 w 87"/>
                <a:gd name="T3" fmla="*/ 2400300 h 1512"/>
                <a:gd name="T4" fmla="*/ 0 w 87"/>
                <a:gd name="T5" fmla="*/ 2400300 h 1512"/>
                <a:gd name="T6" fmla="*/ 69850 w 87"/>
                <a:gd name="T7" fmla="*/ 0 h 15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1512">
                  <a:moveTo>
                    <a:pt x="44" y="0"/>
                  </a:moveTo>
                  <a:lnTo>
                    <a:pt x="87" y="1512"/>
                  </a:lnTo>
                  <a:lnTo>
                    <a:pt x="0" y="151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0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Freeform 20" descr="Knight in a red rocket taking off from a laptop computer.">
            <a:extLst>
              <a:ext uri="{FF2B5EF4-FFF2-40B4-BE49-F238E27FC236}">
                <a16:creationId xmlns:a16="http://schemas.microsoft.com/office/drawing/2014/main" id="{902ABD71-7130-1137-D1D9-0853B5A42868}"/>
              </a:ext>
            </a:extLst>
          </p:cNvPr>
          <p:cNvSpPr>
            <a:spLocks/>
          </p:cNvSpPr>
          <p:nvPr/>
        </p:nvSpPr>
        <p:spPr bwMode="auto">
          <a:xfrm>
            <a:off x="7170738" y="4905375"/>
            <a:ext cx="2851150" cy="1039813"/>
          </a:xfrm>
          <a:custGeom>
            <a:avLst/>
            <a:gdLst>
              <a:gd name="T0" fmla="*/ 690 w 690"/>
              <a:gd name="T1" fmla="*/ 0 h 251"/>
              <a:gd name="T2" fmla="*/ 690 w 690"/>
              <a:gd name="T3" fmla="*/ 251 h 251"/>
              <a:gd name="T4" fmla="*/ 0 w 690"/>
              <a:gd name="T5" fmla="*/ 251 h 251"/>
              <a:gd name="T6" fmla="*/ 0 w 690"/>
              <a:gd name="T7" fmla="*/ 65 h 251"/>
              <a:gd name="T8" fmla="*/ 50 w 690"/>
              <a:gd name="T9" fmla="*/ 119 h 251"/>
              <a:gd name="T10" fmla="*/ 48 w 690"/>
              <a:gd name="T11" fmla="*/ 134 h 251"/>
              <a:gd name="T12" fmla="*/ 49 w 690"/>
              <a:gd name="T13" fmla="*/ 134 h 251"/>
              <a:gd name="T14" fmla="*/ 68 w 690"/>
              <a:gd name="T15" fmla="*/ 140 h 251"/>
              <a:gd name="T16" fmla="*/ 104 w 690"/>
              <a:gd name="T17" fmla="*/ 110 h 251"/>
              <a:gd name="T18" fmla="*/ 139 w 690"/>
              <a:gd name="T19" fmla="*/ 130 h 251"/>
              <a:gd name="T20" fmla="*/ 160 w 690"/>
              <a:gd name="T21" fmla="*/ 118 h 251"/>
              <a:gd name="T22" fmla="*/ 171 w 690"/>
              <a:gd name="T23" fmla="*/ 120 h 251"/>
              <a:gd name="T24" fmla="*/ 207 w 690"/>
              <a:gd name="T25" fmla="*/ 86 h 251"/>
              <a:gd name="T26" fmla="*/ 247 w 690"/>
              <a:gd name="T27" fmla="*/ 120 h 251"/>
              <a:gd name="T28" fmla="*/ 247 w 690"/>
              <a:gd name="T29" fmla="*/ 120 h 251"/>
              <a:gd name="T30" fmla="*/ 261 w 690"/>
              <a:gd name="T31" fmla="*/ 124 h 251"/>
              <a:gd name="T32" fmla="*/ 296 w 690"/>
              <a:gd name="T33" fmla="*/ 94 h 251"/>
              <a:gd name="T34" fmla="*/ 331 w 690"/>
              <a:gd name="T35" fmla="*/ 114 h 251"/>
              <a:gd name="T36" fmla="*/ 345 w 690"/>
              <a:gd name="T37" fmla="*/ 107 h 251"/>
              <a:gd name="T38" fmla="*/ 356 w 690"/>
              <a:gd name="T39" fmla="*/ 110 h 251"/>
              <a:gd name="T40" fmla="*/ 394 w 690"/>
              <a:gd name="T41" fmla="*/ 74 h 251"/>
              <a:gd name="T42" fmla="*/ 435 w 690"/>
              <a:gd name="T43" fmla="*/ 104 h 251"/>
              <a:gd name="T44" fmla="*/ 444 w 690"/>
              <a:gd name="T45" fmla="*/ 103 h 251"/>
              <a:gd name="T46" fmla="*/ 463 w 690"/>
              <a:gd name="T47" fmla="*/ 110 h 251"/>
              <a:gd name="T48" fmla="*/ 497 w 690"/>
              <a:gd name="T49" fmla="*/ 86 h 251"/>
              <a:gd name="T50" fmla="*/ 506 w 690"/>
              <a:gd name="T51" fmla="*/ 87 h 251"/>
              <a:gd name="T52" fmla="*/ 534 w 690"/>
              <a:gd name="T53" fmla="*/ 72 h 251"/>
              <a:gd name="T54" fmla="*/ 539 w 690"/>
              <a:gd name="T55" fmla="*/ 72 h 251"/>
              <a:gd name="T56" fmla="*/ 575 w 690"/>
              <a:gd name="T57" fmla="*/ 44 h 251"/>
              <a:gd name="T58" fmla="*/ 610 w 690"/>
              <a:gd name="T59" fmla="*/ 64 h 251"/>
              <a:gd name="T60" fmla="*/ 643 w 690"/>
              <a:gd name="T61" fmla="*/ 54 h 251"/>
              <a:gd name="T62" fmla="*/ 653 w 690"/>
              <a:gd name="T63" fmla="*/ 54 h 251"/>
              <a:gd name="T64" fmla="*/ 690 w 690"/>
              <a:gd name="T6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0" h="251">
                <a:moveTo>
                  <a:pt x="690" y="0"/>
                </a:moveTo>
                <a:cubicBezTo>
                  <a:pt x="690" y="251"/>
                  <a:pt x="690" y="251"/>
                  <a:pt x="690" y="251"/>
                </a:cubicBezTo>
                <a:cubicBezTo>
                  <a:pt x="0" y="251"/>
                  <a:pt x="0" y="251"/>
                  <a:pt x="0" y="251"/>
                </a:cubicBezTo>
                <a:cubicBezTo>
                  <a:pt x="0" y="65"/>
                  <a:pt x="0" y="65"/>
                  <a:pt x="0" y="65"/>
                </a:cubicBezTo>
                <a:cubicBezTo>
                  <a:pt x="27" y="68"/>
                  <a:pt x="48" y="91"/>
                  <a:pt x="50" y="119"/>
                </a:cubicBezTo>
                <a:cubicBezTo>
                  <a:pt x="50" y="124"/>
                  <a:pt x="49" y="129"/>
                  <a:pt x="48" y="134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56" y="133"/>
                  <a:pt x="63" y="136"/>
                  <a:pt x="68" y="140"/>
                </a:cubicBezTo>
                <a:cubicBezTo>
                  <a:pt x="72" y="124"/>
                  <a:pt x="86" y="111"/>
                  <a:pt x="104" y="110"/>
                </a:cubicBezTo>
                <a:cubicBezTo>
                  <a:pt x="119" y="109"/>
                  <a:pt x="132" y="117"/>
                  <a:pt x="139" y="130"/>
                </a:cubicBezTo>
                <a:cubicBezTo>
                  <a:pt x="143" y="123"/>
                  <a:pt x="151" y="119"/>
                  <a:pt x="160" y="118"/>
                </a:cubicBezTo>
                <a:cubicBezTo>
                  <a:pt x="164" y="118"/>
                  <a:pt x="168" y="119"/>
                  <a:pt x="171" y="120"/>
                </a:cubicBezTo>
                <a:cubicBezTo>
                  <a:pt x="173" y="102"/>
                  <a:pt x="188" y="87"/>
                  <a:pt x="207" y="86"/>
                </a:cubicBezTo>
                <a:cubicBezTo>
                  <a:pt x="227" y="85"/>
                  <a:pt x="244" y="100"/>
                  <a:pt x="247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52" y="119"/>
                  <a:pt x="257" y="121"/>
                  <a:pt x="261" y="124"/>
                </a:cubicBezTo>
                <a:cubicBezTo>
                  <a:pt x="264" y="108"/>
                  <a:pt x="278" y="95"/>
                  <a:pt x="296" y="94"/>
                </a:cubicBezTo>
                <a:cubicBezTo>
                  <a:pt x="311" y="93"/>
                  <a:pt x="324" y="102"/>
                  <a:pt x="331" y="114"/>
                </a:cubicBezTo>
                <a:cubicBezTo>
                  <a:pt x="334" y="110"/>
                  <a:pt x="339" y="107"/>
                  <a:pt x="345" y="107"/>
                </a:cubicBezTo>
                <a:cubicBezTo>
                  <a:pt x="349" y="106"/>
                  <a:pt x="353" y="108"/>
                  <a:pt x="356" y="110"/>
                </a:cubicBezTo>
                <a:cubicBezTo>
                  <a:pt x="358" y="90"/>
                  <a:pt x="374" y="75"/>
                  <a:pt x="394" y="74"/>
                </a:cubicBezTo>
                <a:cubicBezTo>
                  <a:pt x="414" y="73"/>
                  <a:pt x="431" y="86"/>
                  <a:pt x="435" y="104"/>
                </a:cubicBezTo>
                <a:cubicBezTo>
                  <a:pt x="438" y="104"/>
                  <a:pt x="441" y="103"/>
                  <a:pt x="444" y="103"/>
                </a:cubicBezTo>
                <a:cubicBezTo>
                  <a:pt x="451" y="103"/>
                  <a:pt x="458" y="105"/>
                  <a:pt x="463" y="110"/>
                </a:cubicBezTo>
                <a:cubicBezTo>
                  <a:pt x="468" y="96"/>
                  <a:pt x="481" y="86"/>
                  <a:pt x="497" y="86"/>
                </a:cubicBezTo>
                <a:cubicBezTo>
                  <a:pt x="500" y="86"/>
                  <a:pt x="503" y="86"/>
                  <a:pt x="506" y="87"/>
                </a:cubicBezTo>
                <a:cubicBezTo>
                  <a:pt x="513" y="78"/>
                  <a:pt x="523" y="73"/>
                  <a:pt x="534" y="72"/>
                </a:cubicBezTo>
                <a:cubicBezTo>
                  <a:pt x="536" y="72"/>
                  <a:pt x="538" y="72"/>
                  <a:pt x="539" y="72"/>
                </a:cubicBezTo>
                <a:cubicBezTo>
                  <a:pt x="544" y="57"/>
                  <a:pt x="558" y="45"/>
                  <a:pt x="575" y="44"/>
                </a:cubicBezTo>
                <a:cubicBezTo>
                  <a:pt x="590" y="44"/>
                  <a:pt x="603" y="52"/>
                  <a:pt x="610" y="64"/>
                </a:cubicBezTo>
                <a:cubicBezTo>
                  <a:pt x="619" y="58"/>
                  <a:pt x="631" y="54"/>
                  <a:pt x="643" y="54"/>
                </a:cubicBezTo>
                <a:cubicBezTo>
                  <a:pt x="647" y="53"/>
                  <a:pt x="650" y="54"/>
                  <a:pt x="653" y="54"/>
                </a:cubicBezTo>
                <a:cubicBezTo>
                  <a:pt x="655" y="30"/>
                  <a:pt x="669" y="10"/>
                  <a:pt x="69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76200" dist="12700" dir="16200000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25" name="Freeform 21" descr="Knight in a red rocket taking off from a laptop computer.">
            <a:extLst>
              <a:ext uri="{FF2B5EF4-FFF2-40B4-BE49-F238E27FC236}">
                <a16:creationId xmlns:a16="http://schemas.microsoft.com/office/drawing/2014/main" id="{BDC915DE-3C1D-06B8-675C-AE188A139C43}"/>
              </a:ext>
            </a:extLst>
          </p:cNvPr>
          <p:cNvSpPr>
            <a:spLocks/>
          </p:cNvSpPr>
          <p:nvPr/>
        </p:nvSpPr>
        <p:spPr bwMode="auto">
          <a:xfrm>
            <a:off x="7170738" y="5541963"/>
            <a:ext cx="2851150" cy="403225"/>
          </a:xfrm>
          <a:custGeom>
            <a:avLst/>
            <a:gdLst>
              <a:gd name="T0" fmla="*/ 690 w 690"/>
              <a:gd name="T1" fmla="*/ 13 h 97"/>
              <a:gd name="T2" fmla="*/ 690 w 690"/>
              <a:gd name="T3" fmla="*/ 97 h 97"/>
              <a:gd name="T4" fmla="*/ 0 w 690"/>
              <a:gd name="T5" fmla="*/ 97 h 97"/>
              <a:gd name="T6" fmla="*/ 0 w 690"/>
              <a:gd name="T7" fmla="*/ 47 h 97"/>
              <a:gd name="T8" fmla="*/ 7 w 690"/>
              <a:gd name="T9" fmla="*/ 45 h 97"/>
              <a:gd name="T10" fmla="*/ 51 w 690"/>
              <a:gd name="T11" fmla="*/ 52 h 97"/>
              <a:gd name="T12" fmla="*/ 90 w 690"/>
              <a:gd name="T13" fmla="*/ 21 h 97"/>
              <a:gd name="T14" fmla="*/ 139 w 690"/>
              <a:gd name="T15" fmla="*/ 49 h 97"/>
              <a:gd name="T16" fmla="*/ 145 w 690"/>
              <a:gd name="T17" fmla="*/ 48 h 97"/>
              <a:gd name="T18" fmla="*/ 183 w 690"/>
              <a:gd name="T19" fmla="*/ 60 h 97"/>
              <a:gd name="T20" fmla="*/ 194 w 690"/>
              <a:gd name="T21" fmla="*/ 57 h 97"/>
              <a:gd name="T22" fmla="*/ 241 w 690"/>
              <a:gd name="T23" fmla="*/ 81 h 97"/>
              <a:gd name="T24" fmla="*/ 263 w 690"/>
              <a:gd name="T25" fmla="*/ 69 h 97"/>
              <a:gd name="T26" fmla="*/ 274 w 690"/>
              <a:gd name="T27" fmla="*/ 69 h 97"/>
              <a:gd name="T28" fmla="*/ 319 w 690"/>
              <a:gd name="T29" fmla="*/ 23 h 97"/>
              <a:gd name="T30" fmla="*/ 373 w 690"/>
              <a:gd name="T31" fmla="*/ 60 h 97"/>
              <a:gd name="T32" fmla="*/ 386 w 690"/>
              <a:gd name="T33" fmla="*/ 55 h 97"/>
              <a:gd name="T34" fmla="*/ 405 w 690"/>
              <a:gd name="T35" fmla="*/ 61 h 97"/>
              <a:gd name="T36" fmla="*/ 444 w 690"/>
              <a:gd name="T37" fmla="*/ 30 h 97"/>
              <a:gd name="T38" fmla="*/ 494 w 690"/>
              <a:gd name="T39" fmla="*/ 60 h 97"/>
              <a:gd name="T40" fmla="*/ 509 w 690"/>
              <a:gd name="T41" fmla="*/ 52 h 97"/>
              <a:gd name="T42" fmla="*/ 510 w 690"/>
              <a:gd name="T43" fmla="*/ 52 h 97"/>
              <a:gd name="T44" fmla="*/ 552 w 690"/>
              <a:gd name="T45" fmla="*/ 3 h 97"/>
              <a:gd name="T46" fmla="*/ 604 w 690"/>
              <a:gd name="T47" fmla="*/ 38 h 97"/>
              <a:gd name="T48" fmla="*/ 618 w 690"/>
              <a:gd name="T49" fmla="*/ 34 h 97"/>
              <a:gd name="T50" fmla="*/ 646 w 690"/>
              <a:gd name="T51" fmla="*/ 44 h 97"/>
              <a:gd name="T52" fmla="*/ 685 w 690"/>
              <a:gd name="T53" fmla="*/ 13 h 97"/>
              <a:gd name="T54" fmla="*/ 690 w 690"/>
              <a:gd name="T55" fmla="*/ 1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90" h="97">
                <a:moveTo>
                  <a:pt x="690" y="13"/>
                </a:moveTo>
                <a:cubicBezTo>
                  <a:pt x="690" y="97"/>
                  <a:pt x="690" y="97"/>
                  <a:pt x="69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47"/>
                  <a:pt x="0" y="47"/>
                  <a:pt x="0" y="47"/>
                </a:cubicBezTo>
                <a:cubicBezTo>
                  <a:pt x="2" y="46"/>
                  <a:pt x="4" y="46"/>
                  <a:pt x="7" y="45"/>
                </a:cubicBezTo>
                <a:cubicBezTo>
                  <a:pt x="22" y="44"/>
                  <a:pt x="37" y="46"/>
                  <a:pt x="51" y="52"/>
                </a:cubicBezTo>
                <a:cubicBezTo>
                  <a:pt x="57" y="36"/>
                  <a:pt x="71" y="23"/>
                  <a:pt x="90" y="21"/>
                </a:cubicBezTo>
                <a:cubicBezTo>
                  <a:pt x="111" y="19"/>
                  <a:pt x="131" y="31"/>
                  <a:pt x="139" y="49"/>
                </a:cubicBezTo>
                <a:cubicBezTo>
                  <a:pt x="141" y="49"/>
                  <a:pt x="143" y="48"/>
                  <a:pt x="145" y="48"/>
                </a:cubicBezTo>
                <a:cubicBezTo>
                  <a:pt x="159" y="46"/>
                  <a:pt x="173" y="51"/>
                  <a:pt x="183" y="60"/>
                </a:cubicBezTo>
                <a:cubicBezTo>
                  <a:pt x="186" y="59"/>
                  <a:pt x="190" y="58"/>
                  <a:pt x="194" y="57"/>
                </a:cubicBezTo>
                <a:cubicBezTo>
                  <a:pt x="213" y="55"/>
                  <a:pt x="231" y="65"/>
                  <a:pt x="241" y="81"/>
                </a:cubicBezTo>
                <a:cubicBezTo>
                  <a:pt x="246" y="74"/>
                  <a:pt x="254" y="70"/>
                  <a:pt x="263" y="69"/>
                </a:cubicBezTo>
                <a:cubicBezTo>
                  <a:pt x="267" y="68"/>
                  <a:pt x="271" y="68"/>
                  <a:pt x="274" y="69"/>
                </a:cubicBezTo>
                <a:cubicBezTo>
                  <a:pt x="276" y="46"/>
                  <a:pt x="294" y="26"/>
                  <a:pt x="319" y="23"/>
                </a:cubicBezTo>
                <a:cubicBezTo>
                  <a:pt x="344" y="20"/>
                  <a:pt x="366" y="37"/>
                  <a:pt x="373" y="60"/>
                </a:cubicBezTo>
                <a:cubicBezTo>
                  <a:pt x="376" y="57"/>
                  <a:pt x="381" y="55"/>
                  <a:pt x="386" y="55"/>
                </a:cubicBezTo>
                <a:cubicBezTo>
                  <a:pt x="393" y="54"/>
                  <a:pt x="400" y="56"/>
                  <a:pt x="405" y="61"/>
                </a:cubicBezTo>
                <a:cubicBezTo>
                  <a:pt x="411" y="44"/>
                  <a:pt x="425" y="32"/>
                  <a:pt x="444" y="30"/>
                </a:cubicBezTo>
                <a:cubicBezTo>
                  <a:pt x="466" y="27"/>
                  <a:pt x="486" y="40"/>
                  <a:pt x="494" y="60"/>
                </a:cubicBezTo>
                <a:cubicBezTo>
                  <a:pt x="498" y="56"/>
                  <a:pt x="503" y="53"/>
                  <a:pt x="509" y="52"/>
                </a:cubicBezTo>
                <a:cubicBezTo>
                  <a:pt x="509" y="52"/>
                  <a:pt x="510" y="52"/>
                  <a:pt x="510" y="52"/>
                </a:cubicBezTo>
                <a:cubicBezTo>
                  <a:pt x="509" y="27"/>
                  <a:pt x="527" y="5"/>
                  <a:pt x="552" y="3"/>
                </a:cubicBezTo>
                <a:cubicBezTo>
                  <a:pt x="577" y="0"/>
                  <a:pt x="598" y="16"/>
                  <a:pt x="604" y="38"/>
                </a:cubicBezTo>
                <a:cubicBezTo>
                  <a:pt x="608" y="36"/>
                  <a:pt x="613" y="34"/>
                  <a:pt x="618" y="34"/>
                </a:cubicBezTo>
                <a:cubicBezTo>
                  <a:pt x="628" y="33"/>
                  <a:pt x="639" y="37"/>
                  <a:pt x="646" y="44"/>
                </a:cubicBezTo>
                <a:cubicBezTo>
                  <a:pt x="652" y="27"/>
                  <a:pt x="667" y="15"/>
                  <a:pt x="685" y="13"/>
                </a:cubicBezTo>
                <a:cubicBezTo>
                  <a:pt x="687" y="13"/>
                  <a:pt x="688" y="13"/>
                  <a:pt x="690" y="1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76200" dist="12700" dir="16200000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A57BC210-39D8-0E9E-C1FB-2B9F93CCE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267" y="1642968"/>
            <a:ext cx="4544321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Technology Support</a:t>
            </a:r>
            <a:endParaRPr lang="en-US" sz="3600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34" name="Group 33" descr="Knight in a red rocket taking off from a laptop computer.">
            <a:extLst>
              <a:ext uri="{FF2B5EF4-FFF2-40B4-BE49-F238E27FC236}">
                <a16:creationId xmlns:a16="http://schemas.microsoft.com/office/drawing/2014/main" id="{528B2D5C-0B43-DF56-88F4-CEC38C567EAF}"/>
              </a:ext>
            </a:extLst>
          </p:cNvPr>
          <p:cNvGrpSpPr/>
          <p:nvPr/>
        </p:nvGrpSpPr>
        <p:grpSpPr>
          <a:xfrm rot="16200000">
            <a:off x="7205557" y="1019857"/>
            <a:ext cx="2757481" cy="2209330"/>
            <a:chOff x="6667500" y="2060576"/>
            <a:chExt cx="3267281" cy="2617788"/>
          </a:xfrm>
          <a:effectLst>
            <a:outerShdw blurRad="495300" dist="165100" dir="5400000" algn="t" rotWithShape="0">
              <a:prstClr val="black">
                <a:alpha val="44000"/>
              </a:prstClr>
            </a:outerShdw>
          </a:effectLst>
        </p:grpSpPr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68B00B9A-8701-CCF6-3813-E7E40A4B1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060576"/>
              <a:ext cx="1400175" cy="665163"/>
            </a:xfrm>
            <a:custGeom>
              <a:avLst/>
              <a:gdLst>
                <a:gd name="T0" fmla="*/ 23 w 341"/>
                <a:gd name="T1" fmla="*/ 57 h 162"/>
                <a:gd name="T2" fmla="*/ 9 w 341"/>
                <a:gd name="T3" fmla="*/ 94 h 162"/>
                <a:gd name="T4" fmla="*/ 9 w 341"/>
                <a:gd name="T5" fmla="*/ 94 h 162"/>
                <a:gd name="T6" fmla="*/ 333 w 341"/>
                <a:gd name="T7" fmla="*/ 162 h 162"/>
                <a:gd name="T8" fmla="*/ 341 w 341"/>
                <a:gd name="T9" fmla="*/ 160 h 162"/>
                <a:gd name="T10" fmla="*/ 23 w 341"/>
                <a:gd name="T11" fmla="*/ 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62">
                  <a:moveTo>
                    <a:pt x="23" y="57"/>
                  </a:moveTo>
                  <a:cubicBezTo>
                    <a:pt x="7" y="61"/>
                    <a:pt x="0" y="80"/>
                    <a:pt x="9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63" y="80"/>
                    <a:pt x="220" y="37"/>
                    <a:pt x="333" y="162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1" y="160"/>
                    <a:pt x="255" y="0"/>
                    <a:pt x="23" y="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03813">
                    <a:shade val="30000"/>
                    <a:satMod val="115000"/>
                  </a:srgbClr>
                </a:gs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1CD5E98A-6537-B115-C6C2-1DC8DA5F2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212976"/>
              <a:ext cx="1330325" cy="750888"/>
            </a:xfrm>
            <a:custGeom>
              <a:avLst/>
              <a:gdLst>
                <a:gd name="T0" fmla="*/ 0 w 324"/>
                <a:gd name="T1" fmla="*/ 57 h 183"/>
                <a:gd name="T2" fmla="*/ 81 w 324"/>
                <a:gd name="T3" fmla="*/ 183 h 183"/>
                <a:gd name="T4" fmla="*/ 324 w 324"/>
                <a:gd name="T5" fmla="*/ 125 h 183"/>
                <a:gd name="T6" fmla="*/ 0 w 324"/>
                <a:gd name="T7" fmla="*/ 5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183">
                  <a:moveTo>
                    <a:pt x="0" y="57"/>
                  </a:moveTo>
                  <a:cubicBezTo>
                    <a:pt x="33" y="106"/>
                    <a:pt x="81" y="183"/>
                    <a:pt x="81" y="183"/>
                  </a:cubicBezTo>
                  <a:cubicBezTo>
                    <a:pt x="324" y="125"/>
                    <a:pt x="324" y="125"/>
                    <a:pt x="324" y="125"/>
                  </a:cubicBezTo>
                  <a:cubicBezTo>
                    <a:pt x="211" y="0"/>
                    <a:pt x="54" y="43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603813">
                    <a:shade val="30000"/>
                    <a:satMod val="115000"/>
                  </a:srgbClr>
                </a:gs>
                <a:gs pos="58000">
                  <a:srgbClr val="603813">
                    <a:shade val="100000"/>
                    <a:satMod val="115000"/>
                  </a:srgbClr>
                </a:gs>
              </a:gsLst>
              <a:lin ang="156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D74230D5-1037-8F55-86D1-654133C0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3770313"/>
              <a:ext cx="1325563" cy="652463"/>
            </a:xfrm>
            <a:custGeom>
              <a:avLst/>
              <a:gdLst>
                <a:gd name="T0" fmla="*/ 323 w 323"/>
                <a:gd name="T1" fmla="*/ 57 h 159"/>
                <a:gd name="T2" fmla="*/ 81 w 323"/>
                <a:gd name="T3" fmla="*/ 0 h 159"/>
                <a:gd name="T4" fmla="*/ 0 w 323"/>
                <a:gd name="T5" fmla="*/ 126 h 159"/>
                <a:gd name="T6" fmla="*/ 323 w 323"/>
                <a:gd name="T7" fmla="*/ 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59">
                  <a:moveTo>
                    <a:pt x="323" y="57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33" y="77"/>
                    <a:pt x="0" y="126"/>
                  </a:cubicBezTo>
                  <a:cubicBezTo>
                    <a:pt x="104" y="158"/>
                    <a:pt x="235" y="159"/>
                    <a:pt x="323" y="57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rgbClr val="603813">
                    <a:shade val="30000"/>
                    <a:satMod val="115000"/>
                  </a:srgbClr>
                </a:gs>
                <a:gs pos="63000">
                  <a:srgbClr val="603813">
                    <a:shade val="100000"/>
                    <a:satMod val="115000"/>
                  </a:srgbClr>
                </a:gs>
              </a:gsLst>
              <a:lin ang="60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E7457184-18B2-2592-6DB8-ECB852D56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003676"/>
              <a:ext cx="1400175" cy="674688"/>
            </a:xfrm>
            <a:custGeom>
              <a:avLst/>
              <a:gdLst>
                <a:gd name="T0" fmla="*/ 332 w 341"/>
                <a:gd name="T1" fmla="*/ 0 h 164"/>
                <a:gd name="T2" fmla="*/ 9 w 341"/>
                <a:gd name="T3" fmla="*/ 69 h 164"/>
                <a:gd name="T4" fmla="*/ 9 w 341"/>
                <a:gd name="T5" fmla="*/ 69 h 164"/>
                <a:gd name="T6" fmla="*/ 23 w 341"/>
                <a:gd name="T7" fmla="*/ 106 h 164"/>
                <a:gd name="T8" fmla="*/ 341 w 341"/>
                <a:gd name="T9" fmla="*/ 3 h 164"/>
                <a:gd name="T10" fmla="*/ 332 w 341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64">
                  <a:moveTo>
                    <a:pt x="332" y="0"/>
                  </a:moveTo>
                  <a:cubicBezTo>
                    <a:pt x="244" y="102"/>
                    <a:pt x="113" y="101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0" y="83"/>
                    <a:pt x="7" y="102"/>
                    <a:pt x="23" y="106"/>
                  </a:cubicBezTo>
                  <a:cubicBezTo>
                    <a:pt x="255" y="164"/>
                    <a:pt x="341" y="3"/>
                    <a:pt x="341" y="3"/>
                  </a:cubicBezTo>
                  <a:lnTo>
                    <a:pt x="332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1DF5D555-1081-7139-0D0D-BCC68A027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4008438"/>
              <a:ext cx="1330325" cy="369888"/>
            </a:xfrm>
            <a:custGeom>
              <a:avLst/>
              <a:gdLst>
                <a:gd name="T0" fmla="*/ 0 w 324"/>
                <a:gd name="T1" fmla="*/ 68 h 90"/>
                <a:gd name="T2" fmla="*/ 15 w 324"/>
                <a:gd name="T3" fmla="*/ 72 h 90"/>
                <a:gd name="T4" fmla="*/ 32 w 324"/>
                <a:gd name="T5" fmla="*/ 76 h 90"/>
                <a:gd name="T6" fmla="*/ 54 w 324"/>
                <a:gd name="T7" fmla="*/ 80 h 90"/>
                <a:gd name="T8" fmla="*/ 66 w 324"/>
                <a:gd name="T9" fmla="*/ 82 h 90"/>
                <a:gd name="T10" fmla="*/ 80 w 324"/>
                <a:gd name="T11" fmla="*/ 83 h 90"/>
                <a:gd name="T12" fmla="*/ 94 w 324"/>
                <a:gd name="T13" fmla="*/ 85 h 90"/>
                <a:gd name="T14" fmla="*/ 109 w 324"/>
                <a:gd name="T15" fmla="*/ 85 h 90"/>
                <a:gd name="T16" fmla="*/ 125 w 324"/>
                <a:gd name="T17" fmla="*/ 86 h 90"/>
                <a:gd name="T18" fmla="*/ 141 w 324"/>
                <a:gd name="T19" fmla="*/ 85 h 90"/>
                <a:gd name="T20" fmla="*/ 149 w 324"/>
                <a:gd name="T21" fmla="*/ 84 h 90"/>
                <a:gd name="T22" fmla="*/ 157 w 324"/>
                <a:gd name="T23" fmla="*/ 83 h 90"/>
                <a:gd name="T24" fmla="*/ 173 w 324"/>
                <a:gd name="T25" fmla="*/ 81 h 90"/>
                <a:gd name="T26" fmla="*/ 189 w 324"/>
                <a:gd name="T27" fmla="*/ 78 h 90"/>
                <a:gd name="T28" fmla="*/ 197 w 324"/>
                <a:gd name="T29" fmla="*/ 76 h 90"/>
                <a:gd name="T30" fmla="*/ 205 w 324"/>
                <a:gd name="T31" fmla="*/ 74 h 90"/>
                <a:gd name="T32" fmla="*/ 212 w 324"/>
                <a:gd name="T33" fmla="*/ 71 h 90"/>
                <a:gd name="T34" fmla="*/ 216 w 324"/>
                <a:gd name="T35" fmla="*/ 70 h 90"/>
                <a:gd name="T36" fmla="*/ 220 w 324"/>
                <a:gd name="T37" fmla="*/ 69 h 90"/>
                <a:gd name="T38" fmla="*/ 234 w 324"/>
                <a:gd name="T39" fmla="*/ 63 h 90"/>
                <a:gd name="T40" fmla="*/ 260 w 324"/>
                <a:gd name="T41" fmla="*/ 50 h 90"/>
                <a:gd name="T42" fmla="*/ 283 w 324"/>
                <a:gd name="T43" fmla="*/ 36 h 90"/>
                <a:gd name="T44" fmla="*/ 300 w 324"/>
                <a:gd name="T45" fmla="*/ 22 h 90"/>
                <a:gd name="T46" fmla="*/ 313 w 324"/>
                <a:gd name="T47" fmla="*/ 10 h 90"/>
                <a:gd name="T48" fmla="*/ 321 w 324"/>
                <a:gd name="T49" fmla="*/ 2 h 90"/>
                <a:gd name="T50" fmla="*/ 324 w 324"/>
                <a:gd name="T51" fmla="*/ 0 h 90"/>
                <a:gd name="T52" fmla="*/ 321 w 324"/>
                <a:gd name="T53" fmla="*/ 3 h 90"/>
                <a:gd name="T54" fmla="*/ 314 w 324"/>
                <a:gd name="T55" fmla="*/ 11 h 90"/>
                <a:gd name="T56" fmla="*/ 301 w 324"/>
                <a:gd name="T57" fmla="*/ 23 h 90"/>
                <a:gd name="T58" fmla="*/ 284 w 324"/>
                <a:gd name="T59" fmla="*/ 38 h 90"/>
                <a:gd name="T60" fmla="*/ 262 w 324"/>
                <a:gd name="T61" fmla="*/ 53 h 90"/>
                <a:gd name="T62" fmla="*/ 236 w 324"/>
                <a:gd name="T63" fmla="*/ 67 h 90"/>
                <a:gd name="T64" fmla="*/ 221 w 324"/>
                <a:gd name="T65" fmla="*/ 73 h 90"/>
                <a:gd name="T66" fmla="*/ 217 w 324"/>
                <a:gd name="T67" fmla="*/ 74 h 90"/>
                <a:gd name="T68" fmla="*/ 214 w 324"/>
                <a:gd name="T69" fmla="*/ 75 h 90"/>
                <a:gd name="T70" fmla="*/ 206 w 324"/>
                <a:gd name="T71" fmla="*/ 78 h 90"/>
                <a:gd name="T72" fmla="*/ 198 w 324"/>
                <a:gd name="T73" fmla="*/ 80 h 90"/>
                <a:gd name="T74" fmla="*/ 190 w 324"/>
                <a:gd name="T75" fmla="*/ 82 h 90"/>
                <a:gd name="T76" fmla="*/ 174 w 324"/>
                <a:gd name="T77" fmla="*/ 86 h 90"/>
                <a:gd name="T78" fmla="*/ 157 w 324"/>
                <a:gd name="T79" fmla="*/ 88 h 90"/>
                <a:gd name="T80" fmla="*/ 149 w 324"/>
                <a:gd name="T81" fmla="*/ 89 h 90"/>
                <a:gd name="T82" fmla="*/ 141 w 324"/>
                <a:gd name="T83" fmla="*/ 89 h 90"/>
                <a:gd name="T84" fmla="*/ 125 w 324"/>
                <a:gd name="T85" fmla="*/ 90 h 90"/>
                <a:gd name="T86" fmla="*/ 109 w 324"/>
                <a:gd name="T87" fmla="*/ 89 h 90"/>
                <a:gd name="T88" fmla="*/ 94 w 324"/>
                <a:gd name="T89" fmla="*/ 88 h 90"/>
                <a:gd name="T90" fmla="*/ 80 w 324"/>
                <a:gd name="T91" fmla="*/ 87 h 90"/>
                <a:gd name="T92" fmla="*/ 66 w 324"/>
                <a:gd name="T93" fmla="*/ 85 h 90"/>
                <a:gd name="T94" fmla="*/ 53 w 324"/>
                <a:gd name="T95" fmla="*/ 82 h 90"/>
                <a:gd name="T96" fmla="*/ 31 w 324"/>
                <a:gd name="T97" fmla="*/ 77 h 90"/>
                <a:gd name="T98" fmla="*/ 15 w 324"/>
                <a:gd name="T99" fmla="*/ 72 h 90"/>
                <a:gd name="T100" fmla="*/ 0 w 324"/>
                <a:gd name="T101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90">
                  <a:moveTo>
                    <a:pt x="0" y="68"/>
                  </a:moveTo>
                  <a:cubicBezTo>
                    <a:pt x="0" y="68"/>
                    <a:pt x="6" y="69"/>
                    <a:pt x="15" y="72"/>
                  </a:cubicBezTo>
                  <a:cubicBezTo>
                    <a:pt x="20" y="73"/>
                    <a:pt x="25" y="74"/>
                    <a:pt x="32" y="76"/>
                  </a:cubicBezTo>
                  <a:cubicBezTo>
                    <a:pt x="38" y="77"/>
                    <a:pt x="46" y="78"/>
                    <a:pt x="54" y="80"/>
                  </a:cubicBezTo>
                  <a:cubicBezTo>
                    <a:pt x="58" y="80"/>
                    <a:pt x="62" y="81"/>
                    <a:pt x="66" y="82"/>
                  </a:cubicBezTo>
                  <a:cubicBezTo>
                    <a:pt x="71" y="82"/>
                    <a:pt x="75" y="83"/>
                    <a:pt x="80" y="83"/>
                  </a:cubicBezTo>
                  <a:cubicBezTo>
                    <a:pt x="85" y="84"/>
                    <a:pt x="89" y="84"/>
                    <a:pt x="94" y="85"/>
                  </a:cubicBezTo>
                  <a:cubicBezTo>
                    <a:pt x="99" y="85"/>
                    <a:pt x="104" y="85"/>
                    <a:pt x="109" y="85"/>
                  </a:cubicBezTo>
                  <a:cubicBezTo>
                    <a:pt x="114" y="85"/>
                    <a:pt x="120" y="86"/>
                    <a:pt x="125" y="86"/>
                  </a:cubicBezTo>
                  <a:cubicBezTo>
                    <a:pt x="130" y="85"/>
                    <a:pt x="135" y="85"/>
                    <a:pt x="141" y="85"/>
                  </a:cubicBezTo>
                  <a:cubicBezTo>
                    <a:pt x="143" y="85"/>
                    <a:pt x="146" y="84"/>
                    <a:pt x="149" y="84"/>
                  </a:cubicBezTo>
                  <a:cubicBezTo>
                    <a:pt x="151" y="84"/>
                    <a:pt x="154" y="84"/>
                    <a:pt x="157" y="83"/>
                  </a:cubicBezTo>
                  <a:cubicBezTo>
                    <a:pt x="162" y="82"/>
                    <a:pt x="168" y="82"/>
                    <a:pt x="173" y="81"/>
                  </a:cubicBezTo>
                  <a:cubicBezTo>
                    <a:pt x="178" y="80"/>
                    <a:pt x="184" y="79"/>
                    <a:pt x="189" y="78"/>
                  </a:cubicBezTo>
                  <a:cubicBezTo>
                    <a:pt x="192" y="77"/>
                    <a:pt x="194" y="77"/>
                    <a:pt x="197" y="76"/>
                  </a:cubicBezTo>
                  <a:cubicBezTo>
                    <a:pt x="199" y="75"/>
                    <a:pt x="202" y="74"/>
                    <a:pt x="205" y="74"/>
                  </a:cubicBezTo>
                  <a:cubicBezTo>
                    <a:pt x="207" y="73"/>
                    <a:pt x="210" y="72"/>
                    <a:pt x="212" y="71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5" y="67"/>
                    <a:pt x="229" y="65"/>
                    <a:pt x="234" y="63"/>
                  </a:cubicBezTo>
                  <a:cubicBezTo>
                    <a:pt x="243" y="59"/>
                    <a:pt x="252" y="55"/>
                    <a:pt x="260" y="50"/>
                  </a:cubicBezTo>
                  <a:cubicBezTo>
                    <a:pt x="269" y="45"/>
                    <a:pt x="276" y="40"/>
                    <a:pt x="283" y="36"/>
                  </a:cubicBezTo>
                  <a:cubicBezTo>
                    <a:pt x="289" y="31"/>
                    <a:pt x="295" y="26"/>
                    <a:pt x="300" y="22"/>
                  </a:cubicBezTo>
                  <a:cubicBezTo>
                    <a:pt x="305" y="18"/>
                    <a:pt x="310" y="14"/>
                    <a:pt x="313" y="10"/>
                  </a:cubicBezTo>
                  <a:cubicBezTo>
                    <a:pt x="317" y="7"/>
                    <a:pt x="319" y="4"/>
                    <a:pt x="321" y="2"/>
                  </a:cubicBezTo>
                  <a:cubicBezTo>
                    <a:pt x="323" y="1"/>
                    <a:pt x="324" y="0"/>
                    <a:pt x="324" y="0"/>
                  </a:cubicBezTo>
                  <a:cubicBezTo>
                    <a:pt x="324" y="0"/>
                    <a:pt x="323" y="1"/>
                    <a:pt x="321" y="3"/>
                  </a:cubicBezTo>
                  <a:cubicBezTo>
                    <a:pt x="319" y="5"/>
                    <a:pt x="317" y="8"/>
                    <a:pt x="314" y="11"/>
                  </a:cubicBezTo>
                  <a:cubicBezTo>
                    <a:pt x="310" y="14"/>
                    <a:pt x="306" y="19"/>
                    <a:pt x="301" y="23"/>
                  </a:cubicBezTo>
                  <a:cubicBezTo>
                    <a:pt x="297" y="28"/>
                    <a:pt x="291" y="33"/>
                    <a:pt x="284" y="38"/>
                  </a:cubicBezTo>
                  <a:cubicBezTo>
                    <a:pt x="278" y="43"/>
                    <a:pt x="270" y="48"/>
                    <a:pt x="262" y="53"/>
                  </a:cubicBezTo>
                  <a:cubicBezTo>
                    <a:pt x="254" y="58"/>
                    <a:pt x="245" y="62"/>
                    <a:pt x="236" y="67"/>
                  </a:cubicBezTo>
                  <a:cubicBezTo>
                    <a:pt x="231" y="69"/>
                    <a:pt x="226" y="71"/>
                    <a:pt x="221" y="73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1" y="76"/>
                    <a:pt x="208" y="77"/>
                    <a:pt x="206" y="78"/>
                  </a:cubicBezTo>
                  <a:cubicBezTo>
                    <a:pt x="203" y="78"/>
                    <a:pt x="201" y="79"/>
                    <a:pt x="198" y="80"/>
                  </a:cubicBezTo>
                  <a:cubicBezTo>
                    <a:pt x="195" y="81"/>
                    <a:pt x="193" y="81"/>
                    <a:pt x="190" y="82"/>
                  </a:cubicBezTo>
                  <a:cubicBezTo>
                    <a:pt x="185" y="83"/>
                    <a:pt x="179" y="84"/>
                    <a:pt x="174" y="86"/>
                  </a:cubicBezTo>
                  <a:cubicBezTo>
                    <a:pt x="168" y="86"/>
                    <a:pt x="163" y="87"/>
                    <a:pt x="157" y="88"/>
                  </a:cubicBezTo>
                  <a:cubicBezTo>
                    <a:pt x="155" y="88"/>
                    <a:pt x="152" y="88"/>
                    <a:pt x="149" y="89"/>
                  </a:cubicBezTo>
                  <a:cubicBezTo>
                    <a:pt x="146" y="89"/>
                    <a:pt x="144" y="89"/>
                    <a:pt x="141" y="89"/>
                  </a:cubicBezTo>
                  <a:cubicBezTo>
                    <a:pt x="136" y="89"/>
                    <a:pt x="130" y="89"/>
                    <a:pt x="125" y="90"/>
                  </a:cubicBezTo>
                  <a:cubicBezTo>
                    <a:pt x="120" y="90"/>
                    <a:pt x="114" y="89"/>
                    <a:pt x="109" y="89"/>
                  </a:cubicBezTo>
                  <a:cubicBezTo>
                    <a:pt x="104" y="89"/>
                    <a:pt x="99" y="89"/>
                    <a:pt x="94" y="88"/>
                  </a:cubicBezTo>
                  <a:cubicBezTo>
                    <a:pt x="89" y="88"/>
                    <a:pt x="84" y="87"/>
                    <a:pt x="80" y="87"/>
                  </a:cubicBezTo>
                  <a:cubicBezTo>
                    <a:pt x="75" y="86"/>
                    <a:pt x="70" y="85"/>
                    <a:pt x="66" y="85"/>
                  </a:cubicBezTo>
                  <a:cubicBezTo>
                    <a:pt x="61" y="84"/>
                    <a:pt x="57" y="83"/>
                    <a:pt x="53" y="82"/>
                  </a:cubicBezTo>
                  <a:cubicBezTo>
                    <a:pt x="45" y="80"/>
                    <a:pt x="38" y="79"/>
                    <a:pt x="31" y="77"/>
                  </a:cubicBezTo>
                  <a:cubicBezTo>
                    <a:pt x="25" y="75"/>
                    <a:pt x="19" y="74"/>
                    <a:pt x="15" y="72"/>
                  </a:cubicBezTo>
                  <a:cubicBezTo>
                    <a:pt x="5" y="70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40" name="Freeform 56">
              <a:extLst>
                <a:ext uri="{FF2B5EF4-FFF2-40B4-BE49-F238E27FC236}">
                  <a16:creationId xmlns:a16="http://schemas.microsoft.com/office/drawing/2014/main" id="{57DE3DFD-FBE6-DCF4-8379-94FFB70A6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968626"/>
              <a:ext cx="134938" cy="796925"/>
            </a:xfrm>
            <a:custGeom>
              <a:avLst/>
              <a:gdLst>
                <a:gd name="T0" fmla="*/ 33 w 33"/>
                <a:gd name="T1" fmla="*/ 10 h 194"/>
                <a:gd name="T2" fmla="*/ 33 w 33"/>
                <a:gd name="T3" fmla="*/ 0 h 194"/>
                <a:gd name="T4" fmla="*/ 23 w 33"/>
                <a:gd name="T5" fmla="*/ 0 h 194"/>
                <a:gd name="T6" fmla="*/ 0 w 33"/>
                <a:gd name="T7" fmla="*/ 97 h 194"/>
                <a:gd name="T8" fmla="*/ 23 w 33"/>
                <a:gd name="T9" fmla="*/ 194 h 194"/>
                <a:gd name="T10" fmla="*/ 33 w 33"/>
                <a:gd name="T11" fmla="*/ 194 h 194"/>
                <a:gd name="T12" fmla="*/ 33 w 33"/>
                <a:gd name="T13" fmla="*/ 184 h 194"/>
                <a:gd name="T14" fmla="*/ 33 w 33"/>
                <a:gd name="T15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4">
                  <a:moveTo>
                    <a:pt x="33" y="1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44"/>
                    <a:pt x="0" y="97"/>
                  </a:cubicBezTo>
                  <a:cubicBezTo>
                    <a:pt x="0" y="150"/>
                    <a:pt x="11" y="194"/>
                    <a:pt x="23" y="194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3" y="184"/>
                    <a:pt x="33" y="184"/>
                    <a:pt x="33" y="184"/>
                  </a:cubicBezTo>
                  <a:lnTo>
                    <a:pt x="33" y="10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F9F9F9"/>
                </a:gs>
                <a:gs pos="8000">
                  <a:srgbClr val="A5AFB1"/>
                </a:gs>
                <a:gs pos="90276">
                  <a:srgbClr val="737C82"/>
                </a:gs>
                <a:gs pos="78000">
                  <a:srgbClr val="AEC0C5"/>
                </a:gs>
                <a:gs pos="72000">
                  <a:srgbClr val="F3F3F3"/>
                </a:gs>
                <a:gs pos="36000">
                  <a:srgbClr val="7E878D"/>
                </a:gs>
                <a:gs pos="31000">
                  <a:srgbClr val="130F0C"/>
                </a:gs>
                <a:gs pos="100000">
                  <a:srgbClr val="A9BABA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EEFC74EE-63AD-222B-49DB-AB5D0DEF8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968626"/>
              <a:ext cx="101600" cy="796925"/>
            </a:xfrm>
            <a:custGeom>
              <a:avLst/>
              <a:gdLst>
                <a:gd name="T0" fmla="*/ 2 w 25"/>
                <a:gd name="T1" fmla="*/ 97 h 194"/>
                <a:gd name="T2" fmla="*/ 25 w 25"/>
                <a:gd name="T3" fmla="*/ 0 h 194"/>
                <a:gd name="T4" fmla="*/ 23 w 25"/>
                <a:gd name="T5" fmla="*/ 0 h 194"/>
                <a:gd name="T6" fmla="*/ 0 w 25"/>
                <a:gd name="T7" fmla="*/ 97 h 194"/>
                <a:gd name="T8" fmla="*/ 23 w 25"/>
                <a:gd name="T9" fmla="*/ 194 h 194"/>
                <a:gd name="T10" fmla="*/ 25 w 25"/>
                <a:gd name="T11" fmla="*/ 194 h 194"/>
                <a:gd name="T12" fmla="*/ 2 w 25"/>
                <a:gd name="T1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94">
                  <a:moveTo>
                    <a:pt x="2" y="97"/>
                  </a:moveTo>
                  <a:cubicBezTo>
                    <a:pt x="2" y="44"/>
                    <a:pt x="13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44"/>
                    <a:pt x="0" y="97"/>
                  </a:cubicBezTo>
                  <a:cubicBezTo>
                    <a:pt x="0" y="150"/>
                    <a:pt x="11" y="194"/>
                    <a:pt x="23" y="194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3" y="194"/>
                    <a:pt x="2" y="150"/>
                    <a:pt x="2" y="9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42" name="Freeform 62">
              <a:extLst>
                <a:ext uri="{FF2B5EF4-FFF2-40B4-BE49-F238E27FC236}">
                  <a16:creationId xmlns:a16="http://schemas.microsoft.com/office/drawing/2014/main" id="{3BA739EB-5E9F-A373-C8B3-3236BBE93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9238" y="2865438"/>
              <a:ext cx="23813" cy="1003300"/>
            </a:xfrm>
            <a:custGeom>
              <a:avLst/>
              <a:gdLst>
                <a:gd name="T0" fmla="*/ 0 w 6"/>
                <a:gd name="T1" fmla="*/ 241 h 244"/>
                <a:gd name="T2" fmla="*/ 0 w 6"/>
                <a:gd name="T3" fmla="*/ 3 h 244"/>
                <a:gd name="T4" fmla="*/ 2 w 6"/>
                <a:gd name="T5" fmla="*/ 0 h 244"/>
                <a:gd name="T6" fmla="*/ 4 w 6"/>
                <a:gd name="T7" fmla="*/ 0 h 244"/>
                <a:gd name="T8" fmla="*/ 6 w 6"/>
                <a:gd name="T9" fmla="*/ 3 h 244"/>
                <a:gd name="T10" fmla="*/ 6 w 6"/>
                <a:gd name="T11" fmla="*/ 241 h 244"/>
                <a:gd name="T12" fmla="*/ 4 w 6"/>
                <a:gd name="T13" fmla="*/ 244 h 244"/>
                <a:gd name="T14" fmla="*/ 2 w 6"/>
                <a:gd name="T15" fmla="*/ 244 h 244"/>
                <a:gd name="T16" fmla="*/ 0 w 6"/>
                <a:gd name="T17" fmla="*/ 24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44">
                  <a:moveTo>
                    <a:pt x="0" y="24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" y="243"/>
                    <a:pt x="5" y="244"/>
                    <a:pt x="4" y="244"/>
                  </a:cubicBezTo>
                  <a:cubicBezTo>
                    <a:pt x="2" y="244"/>
                    <a:pt x="2" y="244"/>
                    <a:pt x="2" y="244"/>
                  </a:cubicBezTo>
                  <a:cubicBezTo>
                    <a:pt x="1" y="244"/>
                    <a:pt x="0" y="243"/>
                    <a:pt x="0" y="241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F9F9F9"/>
                </a:gs>
                <a:gs pos="8000">
                  <a:srgbClr val="A5AFB1"/>
                </a:gs>
                <a:gs pos="90276">
                  <a:srgbClr val="737C82"/>
                </a:gs>
                <a:gs pos="78000">
                  <a:srgbClr val="AEC0C5"/>
                </a:gs>
                <a:gs pos="72000">
                  <a:srgbClr val="F3F3F3"/>
                </a:gs>
                <a:gs pos="36000">
                  <a:srgbClr val="7E878D"/>
                </a:gs>
                <a:gs pos="31000">
                  <a:srgbClr val="130F0C"/>
                </a:gs>
                <a:gs pos="100000">
                  <a:srgbClr val="A9BABA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4F30FA75-9D88-B9C3-8224-C64AF9BB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138" y="2892261"/>
              <a:ext cx="770643" cy="477954"/>
            </a:xfrm>
            <a:custGeom>
              <a:avLst/>
              <a:gdLst>
                <a:gd name="T0" fmla="*/ 0 w 188"/>
                <a:gd name="T1" fmla="*/ 0 h 116"/>
                <a:gd name="T2" fmla="*/ 188 w 188"/>
                <a:gd name="T3" fmla="*/ 116 h 116"/>
                <a:gd name="T4" fmla="*/ 0 w 188"/>
                <a:gd name="T5" fmla="*/ 36 h 116"/>
                <a:gd name="T6" fmla="*/ 0 w 188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16">
                  <a:moveTo>
                    <a:pt x="0" y="0"/>
                  </a:moveTo>
                  <a:cubicBezTo>
                    <a:pt x="36" y="9"/>
                    <a:pt x="124" y="48"/>
                    <a:pt x="188" y="116"/>
                  </a:cubicBezTo>
                  <a:cubicBezTo>
                    <a:pt x="140" y="81"/>
                    <a:pt x="24" y="35"/>
                    <a:pt x="0" y="36"/>
                  </a:cubicBezTo>
                  <a:cubicBezTo>
                    <a:pt x="0" y="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C362C5CD-FE81-8789-AA77-730B8C4A6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529514"/>
              <a:ext cx="2178040" cy="1644817"/>
            </a:xfrm>
            <a:custGeom>
              <a:avLst/>
              <a:gdLst>
                <a:gd name="T0" fmla="*/ 531 w 531"/>
                <a:gd name="T1" fmla="*/ 74 h 399"/>
                <a:gd name="T2" fmla="*/ 17 w 531"/>
                <a:gd name="T3" fmla="*/ 101 h 399"/>
                <a:gd name="T4" fmla="*/ 17 w 531"/>
                <a:gd name="T5" fmla="*/ 307 h 399"/>
                <a:gd name="T6" fmla="*/ 531 w 531"/>
                <a:gd name="T7" fmla="*/ 333 h 399"/>
                <a:gd name="T8" fmla="*/ 531 w 531"/>
                <a:gd name="T9" fmla="*/ 7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399">
                  <a:moveTo>
                    <a:pt x="531" y="74"/>
                  </a:moveTo>
                  <a:cubicBezTo>
                    <a:pt x="280" y="0"/>
                    <a:pt x="106" y="60"/>
                    <a:pt x="17" y="101"/>
                  </a:cubicBezTo>
                  <a:cubicBezTo>
                    <a:pt x="17" y="101"/>
                    <a:pt x="0" y="236"/>
                    <a:pt x="17" y="307"/>
                  </a:cubicBezTo>
                  <a:cubicBezTo>
                    <a:pt x="220" y="399"/>
                    <a:pt x="417" y="368"/>
                    <a:pt x="531" y="333"/>
                  </a:cubicBezTo>
                  <a:lnTo>
                    <a:pt x="531" y="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FD760A25-62C2-855E-7FDF-67DD35486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138" y="2851004"/>
              <a:ext cx="770643" cy="1046985"/>
            </a:xfrm>
            <a:custGeom>
              <a:avLst/>
              <a:gdLst>
                <a:gd name="T0" fmla="*/ 0 w 188"/>
                <a:gd name="T1" fmla="*/ 0 h 254"/>
                <a:gd name="T2" fmla="*/ 0 w 188"/>
                <a:gd name="T3" fmla="*/ 254 h 254"/>
                <a:gd name="T4" fmla="*/ 188 w 188"/>
                <a:gd name="T5" fmla="*/ 126 h 254"/>
                <a:gd name="T6" fmla="*/ 0 w 188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109" y="236"/>
                    <a:pt x="188" y="126"/>
                  </a:cubicBezTo>
                  <a:cubicBezTo>
                    <a:pt x="135" y="62"/>
                    <a:pt x="88" y="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8FCDAFE4-70B3-8098-870C-E45012B10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941302"/>
              <a:ext cx="2178040" cy="1233029"/>
            </a:xfrm>
            <a:custGeom>
              <a:avLst/>
              <a:gdLst>
                <a:gd name="T0" fmla="*/ 42 w 531"/>
                <a:gd name="T1" fmla="*/ 155 h 299"/>
                <a:gd name="T2" fmla="*/ 19 w 531"/>
                <a:gd name="T3" fmla="*/ 0 h 299"/>
                <a:gd name="T4" fmla="*/ 17 w 531"/>
                <a:gd name="T5" fmla="*/ 1 h 299"/>
                <a:gd name="T6" fmla="*/ 17 w 531"/>
                <a:gd name="T7" fmla="*/ 207 h 299"/>
                <a:gd name="T8" fmla="*/ 531 w 531"/>
                <a:gd name="T9" fmla="*/ 233 h 299"/>
                <a:gd name="T10" fmla="*/ 531 w 531"/>
                <a:gd name="T11" fmla="*/ 188 h 299"/>
                <a:gd name="T12" fmla="*/ 42 w 531"/>
                <a:gd name="T13" fmla="*/ 15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1" h="299">
                  <a:moveTo>
                    <a:pt x="42" y="155"/>
                  </a:moveTo>
                  <a:cubicBezTo>
                    <a:pt x="32" y="113"/>
                    <a:pt x="24" y="47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7" y="1"/>
                    <a:pt x="0" y="136"/>
                    <a:pt x="17" y="207"/>
                  </a:cubicBezTo>
                  <a:cubicBezTo>
                    <a:pt x="220" y="299"/>
                    <a:pt x="417" y="268"/>
                    <a:pt x="531" y="233"/>
                  </a:cubicBezTo>
                  <a:cubicBezTo>
                    <a:pt x="531" y="188"/>
                    <a:pt x="531" y="188"/>
                    <a:pt x="531" y="188"/>
                  </a:cubicBezTo>
                  <a:cubicBezTo>
                    <a:pt x="414" y="220"/>
                    <a:pt x="231" y="241"/>
                    <a:pt x="42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5000">
                  <a:schemeClr val="accent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47" name="Freeform 61">
              <a:extLst>
                <a:ext uri="{FF2B5EF4-FFF2-40B4-BE49-F238E27FC236}">
                  <a16:creationId xmlns:a16="http://schemas.microsoft.com/office/drawing/2014/main" id="{455222BD-D214-C5C0-0002-19492A44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3092451"/>
              <a:ext cx="908050" cy="923925"/>
            </a:xfrm>
            <a:custGeom>
              <a:avLst/>
              <a:gdLst>
                <a:gd name="T0" fmla="*/ 572 w 572"/>
                <a:gd name="T1" fmla="*/ 331 h 582"/>
                <a:gd name="T2" fmla="*/ 319 w 572"/>
                <a:gd name="T3" fmla="*/ 582 h 582"/>
                <a:gd name="T4" fmla="*/ 0 w 572"/>
                <a:gd name="T5" fmla="*/ 264 h 582"/>
                <a:gd name="T6" fmla="*/ 272 w 572"/>
                <a:gd name="T7" fmla="*/ 0 h 582"/>
                <a:gd name="T8" fmla="*/ 572 w 572"/>
                <a:gd name="T9" fmla="*/ 33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582">
                  <a:moveTo>
                    <a:pt x="572" y="331"/>
                  </a:moveTo>
                  <a:lnTo>
                    <a:pt x="319" y="582"/>
                  </a:lnTo>
                  <a:lnTo>
                    <a:pt x="0" y="264"/>
                  </a:lnTo>
                  <a:lnTo>
                    <a:pt x="272" y="0"/>
                  </a:lnTo>
                  <a:lnTo>
                    <a:pt x="572" y="331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50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48" name="Oval 63">
              <a:extLst>
                <a:ext uri="{FF2B5EF4-FFF2-40B4-BE49-F238E27FC236}">
                  <a16:creationId xmlns:a16="http://schemas.microsoft.com/office/drawing/2014/main" id="{F7C2364B-0DF0-C6B5-A351-58AE88087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675" y="3013076"/>
              <a:ext cx="706438" cy="70802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65100" dist="38100" dir="18600000">
                <a:prstClr val="black">
                  <a:alpha val="79000"/>
                </a:prstClr>
              </a:inn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49" name="Freeform 60">
              <a:extLst>
                <a:ext uri="{FF2B5EF4-FFF2-40B4-BE49-F238E27FC236}">
                  <a16:creationId xmlns:a16="http://schemas.microsoft.com/office/drawing/2014/main" id="{55734904-8EBA-1497-EE05-88691AE8D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3395663"/>
              <a:ext cx="1027113" cy="304800"/>
            </a:xfrm>
            <a:custGeom>
              <a:avLst/>
              <a:gdLst>
                <a:gd name="T0" fmla="*/ 647 w 647"/>
                <a:gd name="T1" fmla="*/ 0 h 192"/>
                <a:gd name="T2" fmla="*/ 13 w 647"/>
                <a:gd name="T3" fmla="*/ 192 h 192"/>
                <a:gd name="T4" fmla="*/ 0 w 647"/>
                <a:gd name="T5" fmla="*/ 11 h 192"/>
                <a:gd name="T6" fmla="*/ 647 w 647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192">
                  <a:moveTo>
                    <a:pt x="647" y="0"/>
                  </a:moveTo>
                  <a:lnTo>
                    <a:pt x="13" y="192"/>
                  </a:lnTo>
                  <a:lnTo>
                    <a:pt x="0" y="11"/>
                  </a:lnTo>
                  <a:lnTo>
                    <a:pt x="647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75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ECEAF493-6745-A2E4-1F07-3D64A8F49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525" y="2516449"/>
              <a:ext cx="2124329" cy="634418"/>
            </a:xfrm>
            <a:custGeom>
              <a:avLst/>
              <a:gdLst>
                <a:gd name="T0" fmla="*/ 518 w 518"/>
                <a:gd name="T1" fmla="*/ 110 h 154"/>
                <a:gd name="T2" fmla="*/ 518 w 518"/>
                <a:gd name="T3" fmla="*/ 74 h 154"/>
                <a:gd name="T4" fmla="*/ 4 w 518"/>
                <a:gd name="T5" fmla="*/ 110 h 154"/>
                <a:gd name="T6" fmla="*/ 0 w 518"/>
                <a:gd name="T7" fmla="*/ 154 h 154"/>
                <a:gd name="T8" fmla="*/ 518 w 518"/>
                <a:gd name="T9" fmla="*/ 11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54">
                  <a:moveTo>
                    <a:pt x="518" y="110"/>
                  </a:moveTo>
                  <a:cubicBezTo>
                    <a:pt x="518" y="74"/>
                    <a:pt x="518" y="74"/>
                    <a:pt x="518" y="74"/>
                  </a:cubicBezTo>
                  <a:cubicBezTo>
                    <a:pt x="267" y="0"/>
                    <a:pt x="93" y="69"/>
                    <a:pt x="4" y="110"/>
                  </a:cubicBezTo>
                  <a:cubicBezTo>
                    <a:pt x="4" y="110"/>
                    <a:pt x="2" y="128"/>
                    <a:pt x="0" y="154"/>
                  </a:cubicBezTo>
                  <a:cubicBezTo>
                    <a:pt x="90" y="114"/>
                    <a:pt x="288" y="51"/>
                    <a:pt x="518" y="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alpha val="67000"/>
                  </a:schemeClr>
                </a:gs>
                <a:gs pos="41000">
                  <a:schemeClr val="bg2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D0BF6AC7-10EE-3C21-F0D1-4FAF1D77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138" y="3289301"/>
              <a:ext cx="1366838" cy="155575"/>
            </a:xfrm>
            <a:custGeom>
              <a:avLst/>
              <a:gdLst>
                <a:gd name="T0" fmla="*/ 326 w 333"/>
                <a:gd name="T1" fmla="*/ 26 h 38"/>
                <a:gd name="T2" fmla="*/ 333 w 333"/>
                <a:gd name="T3" fmla="*/ 19 h 38"/>
                <a:gd name="T4" fmla="*/ 333 w 333"/>
                <a:gd name="T5" fmla="*/ 19 h 38"/>
                <a:gd name="T6" fmla="*/ 333 w 333"/>
                <a:gd name="T7" fmla="*/ 19 h 38"/>
                <a:gd name="T8" fmla="*/ 326 w 333"/>
                <a:gd name="T9" fmla="*/ 12 h 38"/>
                <a:gd name="T10" fmla="*/ 19 w 333"/>
                <a:gd name="T11" fmla="*/ 0 h 38"/>
                <a:gd name="T12" fmla="*/ 0 w 333"/>
                <a:gd name="T13" fmla="*/ 19 h 38"/>
                <a:gd name="T14" fmla="*/ 0 w 333"/>
                <a:gd name="T15" fmla="*/ 19 h 38"/>
                <a:gd name="T16" fmla="*/ 0 w 333"/>
                <a:gd name="T17" fmla="*/ 19 h 38"/>
                <a:gd name="T18" fmla="*/ 19 w 333"/>
                <a:gd name="T19" fmla="*/ 38 h 38"/>
                <a:gd name="T20" fmla="*/ 326 w 333"/>
                <a:gd name="T2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38">
                  <a:moveTo>
                    <a:pt x="326" y="26"/>
                  </a:moveTo>
                  <a:cubicBezTo>
                    <a:pt x="330" y="26"/>
                    <a:pt x="333" y="23"/>
                    <a:pt x="333" y="19"/>
                  </a:cubicBezTo>
                  <a:cubicBezTo>
                    <a:pt x="333" y="19"/>
                    <a:pt x="333" y="19"/>
                    <a:pt x="333" y="19"/>
                  </a:cubicBezTo>
                  <a:cubicBezTo>
                    <a:pt x="333" y="19"/>
                    <a:pt x="333" y="19"/>
                    <a:pt x="333" y="19"/>
                  </a:cubicBezTo>
                  <a:cubicBezTo>
                    <a:pt x="333" y="15"/>
                    <a:pt x="330" y="12"/>
                    <a:pt x="326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lnTo>
                    <a:pt x="326" y="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03813">
                    <a:shade val="30000"/>
                    <a:satMod val="115000"/>
                  </a:srgbClr>
                </a:gs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58E02139-E239-7660-FA60-79F93AE4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355851"/>
              <a:ext cx="1330325" cy="369888"/>
            </a:xfrm>
            <a:custGeom>
              <a:avLst/>
              <a:gdLst>
                <a:gd name="T0" fmla="*/ 0 w 324"/>
                <a:gd name="T1" fmla="*/ 22 h 90"/>
                <a:gd name="T2" fmla="*/ 15 w 324"/>
                <a:gd name="T3" fmla="*/ 18 h 90"/>
                <a:gd name="T4" fmla="*/ 31 w 324"/>
                <a:gd name="T5" fmla="*/ 13 h 90"/>
                <a:gd name="T6" fmla="*/ 53 w 324"/>
                <a:gd name="T7" fmla="*/ 8 h 90"/>
                <a:gd name="T8" fmla="*/ 66 w 324"/>
                <a:gd name="T9" fmla="*/ 5 h 90"/>
                <a:gd name="T10" fmla="*/ 80 w 324"/>
                <a:gd name="T11" fmla="*/ 3 h 90"/>
                <a:gd name="T12" fmla="*/ 94 w 324"/>
                <a:gd name="T13" fmla="*/ 2 h 90"/>
                <a:gd name="T14" fmla="*/ 109 w 324"/>
                <a:gd name="T15" fmla="*/ 1 h 90"/>
                <a:gd name="T16" fmla="*/ 125 w 324"/>
                <a:gd name="T17" fmla="*/ 0 h 90"/>
                <a:gd name="T18" fmla="*/ 141 w 324"/>
                <a:gd name="T19" fmla="*/ 1 h 90"/>
                <a:gd name="T20" fmla="*/ 149 w 324"/>
                <a:gd name="T21" fmla="*/ 1 h 90"/>
                <a:gd name="T22" fmla="*/ 157 w 324"/>
                <a:gd name="T23" fmla="*/ 2 h 90"/>
                <a:gd name="T24" fmla="*/ 174 w 324"/>
                <a:gd name="T25" fmla="*/ 4 h 90"/>
                <a:gd name="T26" fmla="*/ 190 w 324"/>
                <a:gd name="T27" fmla="*/ 8 h 90"/>
                <a:gd name="T28" fmla="*/ 198 w 324"/>
                <a:gd name="T29" fmla="*/ 10 h 90"/>
                <a:gd name="T30" fmla="*/ 206 w 324"/>
                <a:gd name="T31" fmla="*/ 12 h 90"/>
                <a:gd name="T32" fmla="*/ 214 w 324"/>
                <a:gd name="T33" fmla="*/ 15 h 90"/>
                <a:gd name="T34" fmla="*/ 217 w 324"/>
                <a:gd name="T35" fmla="*/ 16 h 90"/>
                <a:gd name="T36" fmla="*/ 221 w 324"/>
                <a:gd name="T37" fmla="*/ 17 h 90"/>
                <a:gd name="T38" fmla="*/ 236 w 324"/>
                <a:gd name="T39" fmla="*/ 23 h 90"/>
                <a:gd name="T40" fmla="*/ 262 w 324"/>
                <a:gd name="T41" fmla="*/ 37 h 90"/>
                <a:gd name="T42" fmla="*/ 284 w 324"/>
                <a:gd name="T43" fmla="*/ 52 h 90"/>
                <a:gd name="T44" fmla="*/ 301 w 324"/>
                <a:gd name="T45" fmla="*/ 67 h 90"/>
                <a:gd name="T46" fmla="*/ 314 w 324"/>
                <a:gd name="T47" fmla="*/ 79 h 90"/>
                <a:gd name="T48" fmla="*/ 321 w 324"/>
                <a:gd name="T49" fmla="*/ 87 h 90"/>
                <a:gd name="T50" fmla="*/ 324 w 324"/>
                <a:gd name="T51" fmla="*/ 90 h 90"/>
                <a:gd name="T52" fmla="*/ 321 w 324"/>
                <a:gd name="T53" fmla="*/ 88 h 90"/>
                <a:gd name="T54" fmla="*/ 313 w 324"/>
                <a:gd name="T55" fmla="*/ 80 h 90"/>
                <a:gd name="T56" fmla="*/ 300 w 324"/>
                <a:gd name="T57" fmla="*/ 68 h 90"/>
                <a:gd name="T58" fmla="*/ 283 w 324"/>
                <a:gd name="T59" fmla="*/ 54 h 90"/>
                <a:gd name="T60" fmla="*/ 260 w 324"/>
                <a:gd name="T61" fmla="*/ 40 h 90"/>
                <a:gd name="T62" fmla="*/ 234 w 324"/>
                <a:gd name="T63" fmla="*/ 27 h 90"/>
                <a:gd name="T64" fmla="*/ 220 w 324"/>
                <a:gd name="T65" fmla="*/ 21 h 90"/>
                <a:gd name="T66" fmla="*/ 216 w 324"/>
                <a:gd name="T67" fmla="*/ 20 h 90"/>
                <a:gd name="T68" fmla="*/ 212 w 324"/>
                <a:gd name="T69" fmla="*/ 19 h 90"/>
                <a:gd name="T70" fmla="*/ 205 w 324"/>
                <a:gd name="T71" fmla="*/ 16 h 90"/>
                <a:gd name="T72" fmla="*/ 197 w 324"/>
                <a:gd name="T73" fmla="*/ 14 h 90"/>
                <a:gd name="T74" fmla="*/ 189 w 324"/>
                <a:gd name="T75" fmla="*/ 12 h 90"/>
                <a:gd name="T76" fmla="*/ 173 w 324"/>
                <a:gd name="T77" fmla="*/ 9 h 90"/>
                <a:gd name="T78" fmla="*/ 157 w 324"/>
                <a:gd name="T79" fmla="*/ 7 h 90"/>
                <a:gd name="T80" fmla="*/ 149 w 324"/>
                <a:gd name="T81" fmla="*/ 6 h 90"/>
                <a:gd name="T82" fmla="*/ 141 w 324"/>
                <a:gd name="T83" fmla="*/ 5 h 90"/>
                <a:gd name="T84" fmla="*/ 125 w 324"/>
                <a:gd name="T85" fmla="*/ 5 h 90"/>
                <a:gd name="T86" fmla="*/ 109 w 324"/>
                <a:gd name="T87" fmla="*/ 5 h 90"/>
                <a:gd name="T88" fmla="*/ 94 w 324"/>
                <a:gd name="T89" fmla="*/ 5 h 90"/>
                <a:gd name="T90" fmla="*/ 80 w 324"/>
                <a:gd name="T91" fmla="*/ 7 h 90"/>
                <a:gd name="T92" fmla="*/ 66 w 324"/>
                <a:gd name="T93" fmla="*/ 8 h 90"/>
                <a:gd name="T94" fmla="*/ 54 w 324"/>
                <a:gd name="T95" fmla="*/ 10 h 90"/>
                <a:gd name="T96" fmla="*/ 32 w 324"/>
                <a:gd name="T97" fmla="*/ 14 h 90"/>
                <a:gd name="T98" fmla="*/ 15 w 324"/>
                <a:gd name="T99" fmla="*/ 18 h 90"/>
                <a:gd name="T100" fmla="*/ 0 w 324"/>
                <a:gd name="T10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90">
                  <a:moveTo>
                    <a:pt x="0" y="22"/>
                  </a:moveTo>
                  <a:cubicBezTo>
                    <a:pt x="0" y="22"/>
                    <a:pt x="5" y="20"/>
                    <a:pt x="15" y="18"/>
                  </a:cubicBezTo>
                  <a:cubicBezTo>
                    <a:pt x="19" y="16"/>
                    <a:pt x="25" y="15"/>
                    <a:pt x="31" y="13"/>
                  </a:cubicBezTo>
                  <a:cubicBezTo>
                    <a:pt x="38" y="11"/>
                    <a:pt x="45" y="10"/>
                    <a:pt x="53" y="8"/>
                  </a:cubicBezTo>
                  <a:cubicBezTo>
                    <a:pt x="57" y="7"/>
                    <a:pt x="61" y="6"/>
                    <a:pt x="66" y="5"/>
                  </a:cubicBezTo>
                  <a:cubicBezTo>
                    <a:pt x="70" y="5"/>
                    <a:pt x="75" y="4"/>
                    <a:pt x="80" y="3"/>
                  </a:cubicBezTo>
                  <a:cubicBezTo>
                    <a:pt x="84" y="3"/>
                    <a:pt x="89" y="2"/>
                    <a:pt x="94" y="2"/>
                  </a:cubicBezTo>
                  <a:cubicBezTo>
                    <a:pt x="99" y="1"/>
                    <a:pt x="104" y="1"/>
                    <a:pt x="109" y="1"/>
                  </a:cubicBezTo>
                  <a:cubicBezTo>
                    <a:pt x="114" y="1"/>
                    <a:pt x="120" y="0"/>
                    <a:pt x="125" y="0"/>
                  </a:cubicBezTo>
                  <a:cubicBezTo>
                    <a:pt x="130" y="1"/>
                    <a:pt x="136" y="1"/>
                    <a:pt x="141" y="1"/>
                  </a:cubicBezTo>
                  <a:cubicBezTo>
                    <a:pt x="144" y="1"/>
                    <a:pt x="146" y="1"/>
                    <a:pt x="149" y="1"/>
                  </a:cubicBezTo>
                  <a:cubicBezTo>
                    <a:pt x="152" y="2"/>
                    <a:pt x="155" y="2"/>
                    <a:pt x="157" y="2"/>
                  </a:cubicBezTo>
                  <a:cubicBezTo>
                    <a:pt x="163" y="3"/>
                    <a:pt x="168" y="4"/>
                    <a:pt x="174" y="4"/>
                  </a:cubicBezTo>
                  <a:cubicBezTo>
                    <a:pt x="179" y="6"/>
                    <a:pt x="185" y="7"/>
                    <a:pt x="190" y="8"/>
                  </a:cubicBezTo>
                  <a:cubicBezTo>
                    <a:pt x="193" y="9"/>
                    <a:pt x="195" y="9"/>
                    <a:pt x="198" y="10"/>
                  </a:cubicBezTo>
                  <a:cubicBezTo>
                    <a:pt x="201" y="11"/>
                    <a:pt x="203" y="12"/>
                    <a:pt x="206" y="12"/>
                  </a:cubicBezTo>
                  <a:cubicBezTo>
                    <a:pt x="208" y="13"/>
                    <a:pt x="211" y="14"/>
                    <a:pt x="214" y="15"/>
                  </a:cubicBezTo>
                  <a:cubicBezTo>
                    <a:pt x="217" y="16"/>
                    <a:pt x="217" y="16"/>
                    <a:pt x="217" y="16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6" y="19"/>
                    <a:pt x="231" y="21"/>
                    <a:pt x="236" y="23"/>
                  </a:cubicBezTo>
                  <a:cubicBezTo>
                    <a:pt x="245" y="28"/>
                    <a:pt x="254" y="32"/>
                    <a:pt x="262" y="37"/>
                  </a:cubicBezTo>
                  <a:cubicBezTo>
                    <a:pt x="270" y="42"/>
                    <a:pt x="278" y="47"/>
                    <a:pt x="284" y="52"/>
                  </a:cubicBezTo>
                  <a:cubicBezTo>
                    <a:pt x="291" y="57"/>
                    <a:pt x="297" y="62"/>
                    <a:pt x="301" y="67"/>
                  </a:cubicBezTo>
                  <a:cubicBezTo>
                    <a:pt x="306" y="71"/>
                    <a:pt x="310" y="76"/>
                    <a:pt x="314" y="79"/>
                  </a:cubicBezTo>
                  <a:cubicBezTo>
                    <a:pt x="317" y="82"/>
                    <a:pt x="319" y="85"/>
                    <a:pt x="321" y="87"/>
                  </a:cubicBezTo>
                  <a:cubicBezTo>
                    <a:pt x="323" y="89"/>
                    <a:pt x="324" y="90"/>
                    <a:pt x="324" y="90"/>
                  </a:cubicBezTo>
                  <a:cubicBezTo>
                    <a:pt x="324" y="90"/>
                    <a:pt x="323" y="89"/>
                    <a:pt x="321" y="88"/>
                  </a:cubicBezTo>
                  <a:cubicBezTo>
                    <a:pt x="319" y="86"/>
                    <a:pt x="317" y="83"/>
                    <a:pt x="313" y="80"/>
                  </a:cubicBezTo>
                  <a:cubicBezTo>
                    <a:pt x="310" y="76"/>
                    <a:pt x="305" y="72"/>
                    <a:pt x="300" y="68"/>
                  </a:cubicBezTo>
                  <a:cubicBezTo>
                    <a:pt x="295" y="64"/>
                    <a:pt x="289" y="59"/>
                    <a:pt x="283" y="54"/>
                  </a:cubicBezTo>
                  <a:cubicBezTo>
                    <a:pt x="276" y="50"/>
                    <a:pt x="269" y="45"/>
                    <a:pt x="260" y="40"/>
                  </a:cubicBezTo>
                  <a:cubicBezTo>
                    <a:pt x="252" y="35"/>
                    <a:pt x="243" y="31"/>
                    <a:pt x="234" y="27"/>
                  </a:cubicBezTo>
                  <a:cubicBezTo>
                    <a:pt x="229" y="25"/>
                    <a:pt x="225" y="23"/>
                    <a:pt x="220" y="2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0" y="18"/>
                    <a:pt x="207" y="17"/>
                    <a:pt x="205" y="16"/>
                  </a:cubicBezTo>
                  <a:cubicBezTo>
                    <a:pt x="202" y="16"/>
                    <a:pt x="199" y="15"/>
                    <a:pt x="197" y="14"/>
                  </a:cubicBezTo>
                  <a:cubicBezTo>
                    <a:pt x="194" y="13"/>
                    <a:pt x="192" y="13"/>
                    <a:pt x="189" y="12"/>
                  </a:cubicBezTo>
                  <a:cubicBezTo>
                    <a:pt x="184" y="11"/>
                    <a:pt x="178" y="10"/>
                    <a:pt x="173" y="9"/>
                  </a:cubicBezTo>
                  <a:cubicBezTo>
                    <a:pt x="168" y="8"/>
                    <a:pt x="162" y="8"/>
                    <a:pt x="157" y="7"/>
                  </a:cubicBezTo>
                  <a:cubicBezTo>
                    <a:pt x="154" y="6"/>
                    <a:pt x="151" y="6"/>
                    <a:pt x="149" y="6"/>
                  </a:cubicBezTo>
                  <a:cubicBezTo>
                    <a:pt x="146" y="6"/>
                    <a:pt x="143" y="5"/>
                    <a:pt x="141" y="5"/>
                  </a:cubicBezTo>
                  <a:cubicBezTo>
                    <a:pt x="135" y="5"/>
                    <a:pt x="130" y="5"/>
                    <a:pt x="125" y="5"/>
                  </a:cubicBezTo>
                  <a:cubicBezTo>
                    <a:pt x="120" y="4"/>
                    <a:pt x="114" y="5"/>
                    <a:pt x="109" y="5"/>
                  </a:cubicBezTo>
                  <a:cubicBezTo>
                    <a:pt x="104" y="5"/>
                    <a:pt x="99" y="5"/>
                    <a:pt x="94" y="5"/>
                  </a:cubicBezTo>
                  <a:cubicBezTo>
                    <a:pt x="89" y="6"/>
                    <a:pt x="85" y="6"/>
                    <a:pt x="80" y="7"/>
                  </a:cubicBezTo>
                  <a:cubicBezTo>
                    <a:pt x="75" y="7"/>
                    <a:pt x="71" y="8"/>
                    <a:pt x="66" y="8"/>
                  </a:cubicBezTo>
                  <a:cubicBezTo>
                    <a:pt x="62" y="9"/>
                    <a:pt x="58" y="10"/>
                    <a:pt x="54" y="10"/>
                  </a:cubicBezTo>
                  <a:cubicBezTo>
                    <a:pt x="46" y="12"/>
                    <a:pt x="38" y="13"/>
                    <a:pt x="32" y="14"/>
                  </a:cubicBezTo>
                  <a:cubicBezTo>
                    <a:pt x="25" y="16"/>
                    <a:pt x="20" y="17"/>
                    <a:pt x="15" y="18"/>
                  </a:cubicBezTo>
                  <a:cubicBezTo>
                    <a:pt x="6" y="21"/>
                    <a:pt x="0" y="22"/>
                    <a:pt x="0" y="22"/>
                  </a:cubicBez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C2DA2AE-C5DA-63BB-D92F-3513D15CB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178974" y="2998710"/>
              <a:ext cx="757072" cy="780731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083D00-52CA-996A-890A-44C2FA43693B}"/>
                </a:ext>
              </a:extLst>
            </p:cNvPr>
            <p:cNvSpPr/>
            <p:nvPr/>
          </p:nvSpPr>
          <p:spPr>
            <a:xfrm rot="1967007">
              <a:off x="9189907" y="3031857"/>
              <a:ext cx="684529" cy="137726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67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860F95C-61BC-5F46-7ECB-E5F63C828980}"/>
                </a:ext>
              </a:extLst>
            </p:cNvPr>
            <p:cNvSpPr/>
            <p:nvPr/>
          </p:nvSpPr>
          <p:spPr>
            <a:xfrm>
              <a:off x="6761085" y="3317187"/>
              <a:ext cx="976217" cy="91476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31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03EF2F0-0713-01BE-2003-FCF2C4FEE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2249859"/>
            <a:ext cx="522376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Open Sans"/>
                <a:ea typeface="Open Sans"/>
                <a:cs typeface="Open Sans"/>
              </a:rPr>
              <a:t>Canvas Support – tickets average 500 per month</a:t>
            </a:r>
          </a:p>
          <a:p>
            <a:pPr marL="171450" indent="-17145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Open Sans"/>
                <a:ea typeface="Open Sans"/>
                <a:cs typeface="Open Sans"/>
              </a:rPr>
              <a:t>Online Student Surveys – online courses and some dual enrollment</a:t>
            </a:r>
          </a:p>
          <a:p>
            <a:pPr marL="171450" indent="-17145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Open Sans"/>
                <a:ea typeface="Open Sans"/>
                <a:cs typeface="Open Sans"/>
              </a:rPr>
              <a:t>Help Desk Tickets – on various technology support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Open Sans"/>
                <a:ea typeface="Open Sans"/>
                <a:cs typeface="Open Sans"/>
              </a:rPr>
              <a:t>Tech on campus- Collaborating with Tech Support Services, Scheduling, and Student Support Services</a:t>
            </a:r>
          </a:p>
          <a:p>
            <a:pPr marL="914400" lvl="1" indent="-17145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Open Sans"/>
                <a:ea typeface="Open Sans"/>
                <a:cs typeface="Open Sans"/>
              </a:rPr>
              <a:t>Need your help with this project</a:t>
            </a:r>
          </a:p>
          <a:p>
            <a:pPr marL="914400" lvl="1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Open Sans"/>
                <a:ea typeface="Open Sans"/>
                <a:cs typeface="Open Sans"/>
              </a:rPr>
              <a:t>Comprehensive list of tech on campus</a:t>
            </a:r>
          </a:p>
          <a:p>
            <a:pPr marL="914400" lvl="1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Open Sans"/>
                <a:ea typeface="Open Sans"/>
                <a:cs typeface="Open Sans"/>
              </a:rPr>
              <a:t>How can we help with training?</a:t>
            </a:r>
          </a:p>
          <a:p>
            <a:endParaRPr lang="en-US" altLang="en-US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7E360F59-8994-BF38-D6ED-CEBAE3A542E3}"/>
              </a:ext>
            </a:extLst>
          </p:cNvPr>
          <p:cNvSpPr txBox="1"/>
          <p:nvPr/>
        </p:nvSpPr>
        <p:spPr>
          <a:xfrm>
            <a:off x="10914185" y="6075388"/>
            <a:ext cx="109024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B8E9C0-4968-0F72-4192-89BB8F6E1A79}"/>
              </a:ext>
            </a:extLst>
          </p:cNvPr>
          <p:cNvGrpSpPr>
            <a:grpSpLocks/>
          </p:cNvGrpSpPr>
          <p:nvPr/>
        </p:nvGrpSpPr>
        <p:grpSpPr bwMode="auto">
          <a:xfrm>
            <a:off x="0" y="3535363"/>
            <a:ext cx="7069138" cy="2486025"/>
            <a:chOff x="0" y="3535363"/>
            <a:chExt cx="7069138" cy="2486026"/>
          </a:xfrm>
        </p:grpSpPr>
        <p:sp>
          <p:nvSpPr>
            <p:cNvPr id="67" name="Rectangle 44">
              <a:extLst>
                <a:ext uri="{FF2B5EF4-FFF2-40B4-BE49-F238E27FC236}">
                  <a16:creationId xmlns:a16="http://schemas.microsoft.com/office/drawing/2014/main" id="{77FD3F69-07F6-CE4E-D934-3A6635826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81576"/>
              <a:ext cx="3530600" cy="10398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68" name="Freeform 45">
              <a:extLst>
                <a:ext uri="{FF2B5EF4-FFF2-40B4-BE49-F238E27FC236}">
                  <a16:creationId xmlns:a16="http://schemas.microsoft.com/office/drawing/2014/main" id="{FA36085D-9A13-0CB8-3172-111E6EED0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3770313"/>
              <a:ext cx="1949450" cy="2251076"/>
            </a:xfrm>
            <a:custGeom>
              <a:avLst/>
              <a:gdLst>
                <a:gd name="T0" fmla="*/ 0 w 1228"/>
                <a:gd name="T1" fmla="*/ 763 h 1418"/>
                <a:gd name="T2" fmla="*/ 0 w 1228"/>
                <a:gd name="T3" fmla="*/ 1418 h 1418"/>
                <a:gd name="T4" fmla="*/ 1228 w 1228"/>
                <a:gd name="T5" fmla="*/ 145 h 1418"/>
                <a:gd name="T6" fmla="*/ 1228 w 1228"/>
                <a:gd name="T7" fmla="*/ 0 h 1418"/>
                <a:gd name="T8" fmla="*/ 0 w 1228"/>
                <a:gd name="T9" fmla="*/ 763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8" h="1418">
                  <a:moveTo>
                    <a:pt x="0" y="763"/>
                  </a:moveTo>
                  <a:lnTo>
                    <a:pt x="0" y="1418"/>
                  </a:lnTo>
                  <a:lnTo>
                    <a:pt x="1228" y="145"/>
                  </a:lnTo>
                  <a:lnTo>
                    <a:pt x="1228" y="0"/>
                  </a:lnTo>
                  <a:lnTo>
                    <a:pt x="0" y="7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75" name="Freeform 52">
              <a:extLst>
                <a:ext uri="{FF2B5EF4-FFF2-40B4-BE49-F238E27FC236}">
                  <a16:creationId xmlns:a16="http://schemas.microsoft.com/office/drawing/2014/main" id="{A5B6316B-49D7-653C-1451-D066C87CD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535363"/>
              <a:ext cx="1589088" cy="465137"/>
            </a:xfrm>
            <a:custGeom>
              <a:avLst/>
              <a:gdLst>
                <a:gd name="T0" fmla="*/ 0 w 1001"/>
                <a:gd name="T1" fmla="*/ 148 h 293"/>
                <a:gd name="T2" fmla="*/ 0 w 1001"/>
                <a:gd name="T3" fmla="*/ 293 h 293"/>
                <a:gd name="T4" fmla="*/ 1001 w 1001"/>
                <a:gd name="T5" fmla="*/ 47 h 293"/>
                <a:gd name="T6" fmla="*/ 1001 w 1001"/>
                <a:gd name="T7" fmla="*/ 0 h 293"/>
                <a:gd name="T8" fmla="*/ 0 w 1001"/>
                <a:gd name="T9" fmla="*/ 14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1" h="293">
                  <a:moveTo>
                    <a:pt x="0" y="148"/>
                  </a:moveTo>
                  <a:lnTo>
                    <a:pt x="0" y="293"/>
                  </a:lnTo>
                  <a:lnTo>
                    <a:pt x="1001" y="47"/>
                  </a:lnTo>
                  <a:lnTo>
                    <a:pt x="1001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BF607CD-0390-BF4B-9B4C-AA92772229E2}"/>
              </a:ext>
            </a:extLst>
          </p:cNvPr>
          <p:cNvGrpSpPr>
            <a:grpSpLocks/>
          </p:cNvGrpSpPr>
          <p:nvPr/>
        </p:nvGrpSpPr>
        <p:grpSpPr bwMode="auto">
          <a:xfrm>
            <a:off x="0" y="3465513"/>
            <a:ext cx="7069138" cy="1516062"/>
            <a:chOff x="0" y="3465513"/>
            <a:chExt cx="7069138" cy="1516063"/>
          </a:xfrm>
        </p:grpSpPr>
        <p:sp>
          <p:nvSpPr>
            <p:cNvPr id="69" name="Rectangle 46">
              <a:extLst>
                <a:ext uri="{FF2B5EF4-FFF2-40B4-BE49-F238E27FC236}">
                  <a16:creationId xmlns:a16="http://schemas.microsoft.com/office/drawing/2014/main" id="{A40C29F1-DA8D-3E40-153E-9E8AE7C56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46525"/>
              <a:ext cx="3530600" cy="10350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70" name="Freeform 47">
              <a:extLst>
                <a:ext uri="{FF2B5EF4-FFF2-40B4-BE49-F238E27FC236}">
                  <a16:creationId xmlns:a16="http://schemas.microsoft.com/office/drawing/2014/main" id="{A74AE8C0-726A-7E3D-9A38-1388B12C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3543300"/>
              <a:ext cx="1949450" cy="1438276"/>
            </a:xfrm>
            <a:custGeom>
              <a:avLst/>
              <a:gdLst>
                <a:gd name="T0" fmla="*/ 0 w 1228"/>
                <a:gd name="T1" fmla="*/ 254 h 906"/>
                <a:gd name="T2" fmla="*/ 0 w 1228"/>
                <a:gd name="T3" fmla="*/ 906 h 906"/>
                <a:gd name="T4" fmla="*/ 1228 w 1228"/>
                <a:gd name="T5" fmla="*/ 143 h 906"/>
                <a:gd name="T6" fmla="*/ 1228 w 1228"/>
                <a:gd name="T7" fmla="*/ 0 h 906"/>
                <a:gd name="T8" fmla="*/ 0 w 1228"/>
                <a:gd name="T9" fmla="*/ 2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8" h="906">
                  <a:moveTo>
                    <a:pt x="0" y="254"/>
                  </a:moveTo>
                  <a:lnTo>
                    <a:pt x="0" y="906"/>
                  </a:lnTo>
                  <a:lnTo>
                    <a:pt x="1228" y="143"/>
                  </a:lnTo>
                  <a:lnTo>
                    <a:pt x="1228" y="0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484636E0-620D-6C47-1C67-F732FA846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465513"/>
              <a:ext cx="1589088" cy="304800"/>
            </a:xfrm>
            <a:custGeom>
              <a:avLst/>
              <a:gdLst>
                <a:gd name="T0" fmla="*/ 0 w 1001"/>
                <a:gd name="T1" fmla="*/ 192 h 192"/>
                <a:gd name="T2" fmla="*/ 1001 w 1001"/>
                <a:gd name="T3" fmla="*/ 44 h 192"/>
                <a:gd name="T4" fmla="*/ 1001 w 1001"/>
                <a:gd name="T5" fmla="*/ 0 h 192"/>
                <a:gd name="T6" fmla="*/ 0 w 1001"/>
                <a:gd name="T7" fmla="*/ 49 h 192"/>
                <a:gd name="T8" fmla="*/ 0 w 1001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1" h="192">
                  <a:moveTo>
                    <a:pt x="0" y="192"/>
                  </a:moveTo>
                  <a:lnTo>
                    <a:pt x="1001" y="44"/>
                  </a:lnTo>
                  <a:lnTo>
                    <a:pt x="1001" y="0"/>
                  </a:lnTo>
                  <a:lnTo>
                    <a:pt x="0" y="49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F7E236-149E-2072-F5D1-55840780EB57}"/>
              </a:ext>
            </a:extLst>
          </p:cNvPr>
          <p:cNvGrpSpPr>
            <a:grpSpLocks/>
          </p:cNvGrpSpPr>
          <p:nvPr/>
        </p:nvGrpSpPr>
        <p:grpSpPr bwMode="auto">
          <a:xfrm>
            <a:off x="0" y="2911475"/>
            <a:ext cx="7069138" cy="1035050"/>
            <a:chOff x="0" y="2911476"/>
            <a:chExt cx="7069138" cy="1035050"/>
          </a:xfrm>
        </p:grpSpPr>
        <p:sp>
          <p:nvSpPr>
            <p:cNvPr id="71" name="Rectangle 48">
              <a:extLst>
                <a:ext uri="{FF2B5EF4-FFF2-40B4-BE49-F238E27FC236}">
                  <a16:creationId xmlns:a16="http://schemas.microsoft.com/office/drawing/2014/main" id="{91EB6B29-B26B-F705-6CDC-5252E384C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11476"/>
              <a:ext cx="3530600" cy="1035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143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72" name="Freeform 49">
              <a:extLst>
                <a:ext uri="{FF2B5EF4-FFF2-40B4-BE49-F238E27FC236}">
                  <a16:creationId xmlns:a16="http://schemas.microsoft.com/office/drawing/2014/main" id="{B36D8DD2-CF05-6C8C-28DA-423F0428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911476"/>
              <a:ext cx="1949450" cy="1035050"/>
            </a:xfrm>
            <a:custGeom>
              <a:avLst/>
              <a:gdLst>
                <a:gd name="T0" fmla="*/ 0 w 1228"/>
                <a:gd name="T1" fmla="*/ 652 h 652"/>
                <a:gd name="T2" fmla="*/ 0 w 1228"/>
                <a:gd name="T3" fmla="*/ 0 h 652"/>
                <a:gd name="T4" fmla="*/ 1228 w 1228"/>
                <a:gd name="T5" fmla="*/ 253 h 652"/>
                <a:gd name="T6" fmla="*/ 1228 w 1228"/>
                <a:gd name="T7" fmla="*/ 398 h 652"/>
                <a:gd name="T8" fmla="*/ 0 w 1228"/>
                <a:gd name="T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8" h="652">
                  <a:moveTo>
                    <a:pt x="0" y="652"/>
                  </a:moveTo>
                  <a:lnTo>
                    <a:pt x="0" y="0"/>
                  </a:lnTo>
                  <a:lnTo>
                    <a:pt x="1228" y="253"/>
                  </a:lnTo>
                  <a:lnTo>
                    <a:pt x="1228" y="398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143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3C4CDF72-AA59-523A-0B1D-4319263D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313114"/>
              <a:ext cx="1589088" cy="230187"/>
            </a:xfrm>
            <a:custGeom>
              <a:avLst/>
              <a:gdLst>
                <a:gd name="T0" fmla="*/ 0 w 1001"/>
                <a:gd name="T1" fmla="*/ 0 h 145"/>
                <a:gd name="T2" fmla="*/ 0 w 1001"/>
                <a:gd name="T3" fmla="*/ 145 h 145"/>
                <a:gd name="T4" fmla="*/ 1001 w 1001"/>
                <a:gd name="T5" fmla="*/ 96 h 145"/>
                <a:gd name="T6" fmla="*/ 1001 w 1001"/>
                <a:gd name="T7" fmla="*/ 50 h 145"/>
                <a:gd name="T8" fmla="*/ 0 w 1001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1" h="145">
                  <a:moveTo>
                    <a:pt x="0" y="0"/>
                  </a:moveTo>
                  <a:lnTo>
                    <a:pt x="0" y="145"/>
                  </a:lnTo>
                  <a:lnTo>
                    <a:pt x="1001" y="96"/>
                  </a:lnTo>
                  <a:lnTo>
                    <a:pt x="100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143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75A0CC-B1B4-770D-6371-DF3FAEB6AAA1}"/>
              </a:ext>
            </a:extLst>
          </p:cNvPr>
          <p:cNvGrpSpPr>
            <a:grpSpLocks/>
          </p:cNvGrpSpPr>
          <p:nvPr/>
        </p:nvGrpSpPr>
        <p:grpSpPr bwMode="auto">
          <a:xfrm>
            <a:off x="-2052" y="1889205"/>
            <a:ext cx="7069138" cy="1517650"/>
            <a:chOff x="0" y="1874838"/>
            <a:chExt cx="7069138" cy="1517650"/>
          </a:xfrm>
        </p:grpSpPr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F948EDD2-0146-9CF0-4C6F-442F6A90E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74838"/>
              <a:ext cx="3530600" cy="10366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66" name="Freeform 43">
              <a:extLst>
                <a:ext uri="{FF2B5EF4-FFF2-40B4-BE49-F238E27FC236}">
                  <a16:creationId xmlns:a16="http://schemas.microsoft.com/office/drawing/2014/main" id="{D12CCC04-2B60-FE42-17E9-164B665FF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1874838"/>
              <a:ext cx="1949450" cy="1438275"/>
            </a:xfrm>
            <a:custGeom>
              <a:avLst/>
              <a:gdLst>
                <a:gd name="T0" fmla="*/ 0 w 1228"/>
                <a:gd name="T1" fmla="*/ 653 h 906"/>
                <a:gd name="T2" fmla="*/ 0 w 1228"/>
                <a:gd name="T3" fmla="*/ 0 h 906"/>
                <a:gd name="T4" fmla="*/ 1228 w 1228"/>
                <a:gd name="T5" fmla="*/ 764 h 906"/>
                <a:gd name="T6" fmla="*/ 1228 w 1228"/>
                <a:gd name="T7" fmla="*/ 906 h 906"/>
                <a:gd name="T8" fmla="*/ 0 w 1228"/>
                <a:gd name="T9" fmla="*/ 653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8" h="906">
                  <a:moveTo>
                    <a:pt x="0" y="653"/>
                  </a:moveTo>
                  <a:lnTo>
                    <a:pt x="0" y="0"/>
                  </a:lnTo>
                  <a:lnTo>
                    <a:pt x="1228" y="764"/>
                  </a:lnTo>
                  <a:lnTo>
                    <a:pt x="1228" y="906"/>
                  </a:lnTo>
                  <a:lnTo>
                    <a:pt x="0" y="65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F2E8F221-30F9-CF7F-8221-741C2E12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087688"/>
              <a:ext cx="1589088" cy="304800"/>
            </a:xfrm>
            <a:custGeom>
              <a:avLst/>
              <a:gdLst>
                <a:gd name="T0" fmla="*/ 1001 w 1001"/>
                <a:gd name="T1" fmla="*/ 148 h 192"/>
                <a:gd name="T2" fmla="*/ 0 w 1001"/>
                <a:gd name="T3" fmla="*/ 0 h 192"/>
                <a:gd name="T4" fmla="*/ 0 w 1001"/>
                <a:gd name="T5" fmla="*/ 142 h 192"/>
                <a:gd name="T6" fmla="*/ 1001 w 1001"/>
                <a:gd name="T7" fmla="*/ 192 h 192"/>
                <a:gd name="T8" fmla="*/ 1001 w 1001"/>
                <a:gd name="T9" fmla="*/ 1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1" h="192">
                  <a:moveTo>
                    <a:pt x="1001" y="148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1001" y="192"/>
                  </a:lnTo>
                  <a:lnTo>
                    <a:pt x="1001" y="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B15D81-877E-BEE0-EA1E-4EA40C10FC25}"/>
              </a:ext>
            </a:extLst>
          </p:cNvPr>
          <p:cNvGrpSpPr>
            <a:grpSpLocks/>
          </p:cNvGrpSpPr>
          <p:nvPr/>
        </p:nvGrpSpPr>
        <p:grpSpPr bwMode="auto">
          <a:xfrm>
            <a:off x="-28575" y="861880"/>
            <a:ext cx="7069138" cy="2487613"/>
            <a:chOff x="0" y="835026"/>
            <a:chExt cx="7069138" cy="2487613"/>
          </a:xfrm>
        </p:grpSpPr>
        <p:sp>
          <p:nvSpPr>
            <p:cNvPr id="63" name="Rectangle 40">
              <a:extLst>
                <a:ext uri="{FF2B5EF4-FFF2-40B4-BE49-F238E27FC236}">
                  <a16:creationId xmlns:a16="http://schemas.microsoft.com/office/drawing/2014/main" id="{CE9863A1-ABCA-DE4C-8BAC-EDFA21411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35026"/>
              <a:ext cx="3530600" cy="10398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D397A40C-D31F-4F7D-1957-CE15769C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835026"/>
              <a:ext cx="1949450" cy="2252663"/>
            </a:xfrm>
            <a:custGeom>
              <a:avLst/>
              <a:gdLst>
                <a:gd name="T0" fmla="*/ 0 w 1228"/>
                <a:gd name="T1" fmla="*/ 655 h 1419"/>
                <a:gd name="T2" fmla="*/ 0 w 1228"/>
                <a:gd name="T3" fmla="*/ 0 h 1419"/>
                <a:gd name="T4" fmla="*/ 1228 w 1228"/>
                <a:gd name="T5" fmla="*/ 1274 h 1419"/>
                <a:gd name="T6" fmla="*/ 1228 w 1228"/>
                <a:gd name="T7" fmla="*/ 1419 h 1419"/>
                <a:gd name="T8" fmla="*/ 0 w 1228"/>
                <a:gd name="T9" fmla="*/ 65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8" h="1419">
                  <a:moveTo>
                    <a:pt x="0" y="655"/>
                  </a:moveTo>
                  <a:lnTo>
                    <a:pt x="0" y="0"/>
                  </a:lnTo>
                  <a:lnTo>
                    <a:pt x="1228" y="1274"/>
                  </a:lnTo>
                  <a:lnTo>
                    <a:pt x="1228" y="1419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BC253F35-F6D4-0176-461A-2391AB034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2857501"/>
              <a:ext cx="1589088" cy="465138"/>
            </a:xfrm>
            <a:custGeom>
              <a:avLst/>
              <a:gdLst>
                <a:gd name="T0" fmla="*/ 1001 w 1001"/>
                <a:gd name="T1" fmla="*/ 246 h 293"/>
                <a:gd name="T2" fmla="*/ 0 w 1001"/>
                <a:gd name="T3" fmla="*/ 0 h 293"/>
                <a:gd name="T4" fmla="*/ 0 w 1001"/>
                <a:gd name="T5" fmla="*/ 145 h 293"/>
                <a:gd name="T6" fmla="*/ 1001 w 1001"/>
                <a:gd name="T7" fmla="*/ 293 h 293"/>
                <a:gd name="T8" fmla="*/ 1001 w 1001"/>
                <a:gd name="T9" fmla="*/ 24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1" h="293">
                  <a:moveTo>
                    <a:pt x="1001" y="246"/>
                  </a:moveTo>
                  <a:lnTo>
                    <a:pt x="0" y="0"/>
                  </a:lnTo>
                  <a:lnTo>
                    <a:pt x="0" y="145"/>
                  </a:lnTo>
                  <a:lnTo>
                    <a:pt x="1001" y="293"/>
                  </a:lnTo>
                  <a:lnTo>
                    <a:pt x="1001" y="2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</p:grpSp>
      <p:grpSp>
        <p:nvGrpSpPr>
          <p:cNvPr id="127" name="Group 126" descr="Knight in a red rocket">
            <a:extLst>
              <a:ext uri="{FF2B5EF4-FFF2-40B4-BE49-F238E27FC236}">
                <a16:creationId xmlns:a16="http://schemas.microsoft.com/office/drawing/2014/main" id="{5077C872-7F98-C19B-6D97-3DE8A254C539}"/>
              </a:ext>
            </a:extLst>
          </p:cNvPr>
          <p:cNvGrpSpPr/>
          <p:nvPr/>
        </p:nvGrpSpPr>
        <p:grpSpPr>
          <a:xfrm>
            <a:off x="6667500" y="2060576"/>
            <a:ext cx="3267281" cy="2617788"/>
            <a:chOff x="6667500" y="2060576"/>
            <a:chExt cx="3267281" cy="2617788"/>
          </a:xfrm>
          <a:effectLst>
            <a:outerShdw blurRad="495300" dist="165100" dir="5400000" algn="t" rotWithShape="0">
              <a:prstClr val="black">
                <a:alpha val="44000"/>
              </a:prstClr>
            </a:outerShdw>
          </a:effectLst>
        </p:grpSpPr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6B6FEA4A-1911-85C6-CC0B-0E19087E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060576"/>
              <a:ext cx="1400175" cy="665163"/>
            </a:xfrm>
            <a:custGeom>
              <a:avLst/>
              <a:gdLst>
                <a:gd name="T0" fmla="*/ 23 w 341"/>
                <a:gd name="T1" fmla="*/ 57 h 162"/>
                <a:gd name="T2" fmla="*/ 9 w 341"/>
                <a:gd name="T3" fmla="*/ 94 h 162"/>
                <a:gd name="T4" fmla="*/ 9 w 341"/>
                <a:gd name="T5" fmla="*/ 94 h 162"/>
                <a:gd name="T6" fmla="*/ 333 w 341"/>
                <a:gd name="T7" fmla="*/ 162 h 162"/>
                <a:gd name="T8" fmla="*/ 341 w 341"/>
                <a:gd name="T9" fmla="*/ 160 h 162"/>
                <a:gd name="T10" fmla="*/ 23 w 341"/>
                <a:gd name="T11" fmla="*/ 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62">
                  <a:moveTo>
                    <a:pt x="23" y="57"/>
                  </a:moveTo>
                  <a:cubicBezTo>
                    <a:pt x="7" y="61"/>
                    <a:pt x="0" y="80"/>
                    <a:pt x="9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63" y="80"/>
                    <a:pt x="220" y="37"/>
                    <a:pt x="333" y="162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1" y="160"/>
                    <a:pt x="255" y="0"/>
                    <a:pt x="23" y="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03813">
                    <a:shade val="30000"/>
                    <a:satMod val="115000"/>
                  </a:srgbClr>
                </a:gs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B4785AAD-924C-6245-3D9F-C23AF7897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212976"/>
              <a:ext cx="1330325" cy="750888"/>
            </a:xfrm>
            <a:custGeom>
              <a:avLst/>
              <a:gdLst>
                <a:gd name="T0" fmla="*/ 0 w 324"/>
                <a:gd name="T1" fmla="*/ 57 h 183"/>
                <a:gd name="T2" fmla="*/ 81 w 324"/>
                <a:gd name="T3" fmla="*/ 183 h 183"/>
                <a:gd name="T4" fmla="*/ 324 w 324"/>
                <a:gd name="T5" fmla="*/ 125 h 183"/>
                <a:gd name="T6" fmla="*/ 0 w 324"/>
                <a:gd name="T7" fmla="*/ 5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183">
                  <a:moveTo>
                    <a:pt x="0" y="57"/>
                  </a:moveTo>
                  <a:cubicBezTo>
                    <a:pt x="33" y="106"/>
                    <a:pt x="81" y="183"/>
                    <a:pt x="81" y="183"/>
                  </a:cubicBezTo>
                  <a:cubicBezTo>
                    <a:pt x="324" y="125"/>
                    <a:pt x="324" y="125"/>
                    <a:pt x="324" y="125"/>
                  </a:cubicBezTo>
                  <a:cubicBezTo>
                    <a:pt x="211" y="0"/>
                    <a:pt x="54" y="43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603813">
                    <a:shade val="30000"/>
                    <a:satMod val="115000"/>
                  </a:srgbClr>
                </a:gs>
                <a:gs pos="58000">
                  <a:srgbClr val="603813">
                    <a:shade val="100000"/>
                    <a:satMod val="115000"/>
                  </a:srgbClr>
                </a:gs>
              </a:gsLst>
              <a:lin ang="156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B25C6396-01A7-5B72-20C5-8CE53042A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3770313"/>
              <a:ext cx="1325563" cy="652463"/>
            </a:xfrm>
            <a:custGeom>
              <a:avLst/>
              <a:gdLst>
                <a:gd name="T0" fmla="*/ 323 w 323"/>
                <a:gd name="T1" fmla="*/ 57 h 159"/>
                <a:gd name="T2" fmla="*/ 81 w 323"/>
                <a:gd name="T3" fmla="*/ 0 h 159"/>
                <a:gd name="T4" fmla="*/ 0 w 323"/>
                <a:gd name="T5" fmla="*/ 126 h 159"/>
                <a:gd name="T6" fmla="*/ 323 w 323"/>
                <a:gd name="T7" fmla="*/ 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59">
                  <a:moveTo>
                    <a:pt x="323" y="57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33" y="77"/>
                    <a:pt x="0" y="126"/>
                  </a:cubicBezTo>
                  <a:cubicBezTo>
                    <a:pt x="104" y="158"/>
                    <a:pt x="235" y="159"/>
                    <a:pt x="323" y="57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rgbClr val="603813">
                    <a:shade val="30000"/>
                    <a:satMod val="115000"/>
                  </a:srgbClr>
                </a:gs>
                <a:gs pos="63000">
                  <a:srgbClr val="603813">
                    <a:shade val="100000"/>
                    <a:satMod val="115000"/>
                  </a:srgbClr>
                </a:gs>
              </a:gsLst>
              <a:lin ang="60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308C09F2-6E22-1F06-AA2C-44C8E476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003676"/>
              <a:ext cx="1400175" cy="674688"/>
            </a:xfrm>
            <a:custGeom>
              <a:avLst/>
              <a:gdLst>
                <a:gd name="T0" fmla="*/ 332 w 341"/>
                <a:gd name="T1" fmla="*/ 0 h 164"/>
                <a:gd name="T2" fmla="*/ 9 w 341"/>
                <a:gd name="T3" fmla="*/ 69 h 164"/>
                <a:gd name="T4" fmla="*/ 9 w 341"/>
                <a:gd name="T5" fmla="*/ 69 h 164"/>
                <a:gd name="T6" fmla="*/ 23 w 341"/>
                <a:gd name="T7" fmla="*/ 106 h 164"/>
                <a:gd name="T8" fmla="*/ 341 w 341"/>
                <a:gd name="T9" fmla="*/ 3 h 164"/>
                <a:gd name="T10" fmla="*/ 332 w 341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64">
                  <a:moveTo>
                    <a:pt x="332" y="0"/>
                  </a:moveTo>
                  <a:cubicBezTo>
                    <a:pt x="244" y="102"/>
                    <a:pt x="113" y="101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0" y="83"/>
                    <a:pt x="7" y="102"/>
                    <a:pt x="23" y="106"/>
                  </a:cubicBezTo>
                  <a:cubicBezTo>
                    <a:pt x="255" y="164"/>
                    <a:pt x="341" y="3"/>
                    <a:pt x="341" y="3"/>
                  </a:cubicBezTo>
                  <a:lnTo>
                    <a:pt x="332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78" name="Freeform 55">
              <a:extLst>
                <a:ext uri="{FF2B5EF4-FFF2-40B4-BE49-F238E27FC236}">
                  <a16:creationId xmlns:a16="http://schemas.microsoft.com/office/drawing/2014/main" id="{FAD9FE2B-F989-D697-6F76-205CEFE5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4008438"/>
              <a:ext cx="1330325" cy="369888"/>
            </a:xfrm>
            <a:custGeom>
              <a:avLst/>
              <a:gdLst>
                <a:gd name="T0" fmla="*/ 0 w 324"/>
                <a:gd name="T1" fmla="*/ 68 h 90"/>
                <a:gd name="T2" fmla="*/ 15 w 324"/>
                <a:gd name="T3" fmla="*/ 72 h 90"/>
                <a:gd name="T4" fmla="*/ 32 w 324"/>
                <a:gd name="T5" fmla="*/ 76 h 90"/>
                <a:gd name="T6" fmla="*/ 54 w 324"/>
                <a:gd name="T7" fmla="*/ 80 h 90"/>
                <a:gd name="T8" fmla="*/ 66 w 324"/>
                <a:gd name="T9" fmla="*/ 82 h 90"/>
                <a:gd name="T10" fmla="*/ 80 w 324"/>
                <a:gd name="T11" fmla="*/ 83 h 90"/>
                <a:gd name="T12" fmla="*/ 94 w 324"/>
                <a:gd name="T13" fmla="*/ 85 h 90"/>
                <a:gd name="T14" fmla="*/ 109 w 324"/>
                <a:gd name="T15" fmla="*/ 85 h 90"/>
                <a:gd name="T16" fmla="*/ 125 w 324"/>
                <a:gd name="T17" fmla="*/ 86 h 90"/>
                <a:gd name="T18" fmla="*/ 141 w 324"/>
                <a:gd name="T19" fmla="*/ 85 h 90"/>
                <a:gd name="T20" fmla="*/ 149 w 324"/>
                <a:gd name="T21" fmla="*/ 84 h 90"/>
                <a:gd name="T22" fmla="*/ 157 w 324"/>
                <a:gd name="T23" fmla="*/ 83 h 90"/>
                <a:gd name="T24" fmla="*/ 173 w 324"/>
                <a:gd name="T25" fmla="*/ 81 h 90"/>
                <a:gd name="T26" fmla="*/ 189 w 324"/>
                <a:gd name="T27" fmla="*/ 78 h 90"/>
                <a:gd name="T28" fmla="*/ 197 w 324"/>
                <a:gd name="T29" fmla="*/ 76 h 90"/>
                <a:gd name="T30" fmla="*/ 205 w 324"/>
                <a:gd name="T31" fmla="*/ 74 h 90"/>
                <a:gd name="T32" fmla="*/ 212 w 324"/>
                <a:gd name="T33" fmla="*/ 71 h 90"/>
                <a:gd name="T34" fmla="*/ 216 w 324"/>
                <a:gd name="T35" fmla="*/ 70 h 90"/>
                <a:gd name="T36" fmla="*/ 220 w 324"/>
                <a:gd name="T37" fmla="*/ 69 h 90"/>
                <a:gd name="T38" fmla="*/ 234 w 324"/>
                <a:gd name="T39" fmla="*/ 63 h 90"/>
                <a:gd name="T40" fmla="*/ 260 w 324"/>
                <a:gd name="T41" fmla="*/ 50 h 90"/>
                <a:gd name="T42" fmla="*/ 283 w 324"/>
                <a:gd name="T43" fmla="*/ 36 h 90"/>
                <a:gd name="T44" fmla="*/ 300 w 324"/>
                <a:gd name="T45" fmla="*/ 22 h 90"/>
                <a:gd name="T46" fmla="*/ 313 w 324"/>
                <a:gd name="T47" fmla="*/ 10 h 90"/>
                <a:gd name="T48" fmla="*/ 321 w 324"/>
                <a:gd name="T49" fmla="*/ 2 h 90"/>
                <a:gd name="T50" fmla="*/ 324 w 324"/>
                <a:gd name="T51" fmla="*/ 0 h 90"/>
                <a:gd name="T52" fmla="*/ 321 w 324"/>
                <a:gd name="T53" fmla="*/ 3 h 90"/>
                <a:gd name="T54" fmla="*/ 314 w 324"/>
                <a:gd name="T55" fmla="*/ 11 h 90"/>
                <a:gd name="T56" fmla="*/ 301 w 324"/>
                <a:gd name="T57" fmla="*/ 23 h 90"/>
                <a:gd name="T58" fmla="*/ 284 w 324"/>
                <a:gd name="T59" fmla="*/ 38 h 90"/>
                <a:gd name="T60" fmla="*/ 262 w 324"/>
                <a:gd name="T61" fmla="*/ 53 h 90"/>
                <a:gd name="T62" fmla="*/ 236 w 324"/>
                <a:gd name="T63" fmla="*/ 67 h 90"/>
                <a:gd name="T64" fmla="*/ 221 w 324"/>
                <a:gd name="T65" fmla="*/ 73 h 90"/>
                <a:gd name="T66" fmla="*/ 217 w 324"/>
                <a:gd name="T67" fmla="*/ 74 h 90"/>
                <a:gd name="T68" fmla="*/ 214 w 324"/>
                <a:gd name="T69" fmla="*/ 75 h 90"/>
                <a:gd name="T70" fmla="*/ 206 w 324"/>
                <a:gd name="T71" fmla="*/ 78 h 90"/>
                <a:gd name="T72" fmla="*/ 198 w 324"/>
                <a:gd name="T73" fmla="*/ 80 h 90"/>
                <a:gd name="T74" fmla="*/ 190 w 324"/>
                <a:gd name="T75" fmla="*/ 82 h 90"/>
                <a:gd name="T76" fmla="*/ 174 w 324"/>
                <a:gd name="T77" fmla="*/ 86 h 90"/>
                <a:gd name="T78" fmla="*/ 157 w 324"/>
                <a:gd name="T79" fmla="*/ 88 h 90"/>
                <a:gd name="T80" fmla="*/ 149 w 324"/>
                <a:gd name="T81" fmla="*/ 89 h 90"/>
                <a:gd name="T82" fmla="*/ 141 w 324"/>
                <a:gd name="T83" fmla="*/ 89 h 90"/>
                <a:gd name="T84" fmla="*/ 125 w 324"/>
                <a:gd name="T85" fmla="*/ 90 h 90"/>
                <a:gd name="T86" fmla="*/ 109 w 324"/>
                <a:gd name="T87" fmla="*/ 89 h 90"/>
                <a:gd name="T88" fmla="*/ 94 w 324"/>
                <a:gd name="T89" fmla="*/ 88 h 90"/>
                <a:gd name="T90" fmla="*/ 80 w 324"/>
                <a:gd name="T91" fmla="*/ 87 h 90"/>
                <a:gd name="T92" fmla="*/ 66 w 324"/>
                <a:gd name="T93" fmla="*/ 85 h 90"/>
                <a:gd name="T94" fmla="*/ 53 w 324"/>
                <a:gd name="T95" fmla="*/ 82 h 90"/>
                <a:gd name="T96" fmla="*/ 31 w 324"/>
                <a:gd name="T97" fmla="*/ 77 h 90"/>
                <a:gd name="T98" fmla="*/ 15 w 324"/>
                <a:gd name="T99" fmla="*/ 72 h 90"/>
                <a:gd name="T100" fmla="*/ 0 w 324"/>
                <a:gd name="T101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90">
                  <a:moveTo>
                    <a:pt x="0" y="68"/>
                  </a:moveTo>
                  <a:cubicBezTo>
                    <a:pt x="0" y="68"/>
                    <a:pt x="6" y="69"/>
                    <a:pt x="15" y="72"/>
                  </a:cubicBezTo>
                  <a:cubicBezTo>
                    <a:pt x="20" y="73"/>
                    <a:pt x="25" y="74"/>
                    <a:pt x="32" y="76"/>
                  </a:cubicBezTo>
                  <a:cubicBezTo>
                    <a:pt x="38" y="77"/>
                    <a:pt x="46" y="78"/>
                    <a:pt x="54" y="80"/>
                  </a:cubicBezTo>
                  <a:cubicBezTo>
                    <a:pt x="58" y="80"/>
                    <a:pt x="62" y="81"/>
                    <a:pt x="66" y="82"/>
                  </a:cubicBezTo>
                  <a:cubicBezTo>
                    <a:pt x="71" y="82"/>
                    <a:pt x="75" y="83"/>
                    <a:pt x="80" y="83"/>
                  </a:cubicBezTo>
                  <a:cubicBezTo>
                    <a:pt x="85" y="84"/>
                    <a:pt x="89" y="84"/>
                    <a:pt x="94" y="85"/>
                  </a:cubicBezTo>
                  <a:cubicBezTo>
                    <a:pt x="99" y="85"/>
                    <a:pt x="104" y="85"/>
                    <a:pt x="109" y="85"/>
                  </a:cubicBezTo>
                  <a:cubicBezTo>
                    <a:pt x="114" y="85"/>
                    <a:pt x="120" y="86"/>
                    <a:pt x="125" y="86"/>
                  </a:cubicBezTo>
                  <a:cubicBezTo>
                    <a:pt x="130" y="85"/>
                    <a:pt x="135" y="85"/>
                    <a:pt x="141" y="85"/>
                  </a:cubicBezTo>
                  <a:cubicBezTo>
                    <a:pt x="143" y="85"/>
                    <a:pt x="146" y="84"/>
                    <a:pt x="149" y="84"/>
                  </a:cubicBezTo>
                  <a:cubicBezTo>
                    <a:pt x="151" y="84"/>
                    <a:pt x="154" y="84"/>
                    <a:pt x="157" y="83"/>
                  </a:cubicBezTo>
                  <a:cubicBezTo>
                    <a:pt x="162" y="82"/>
                    <a:pt x="168" y="82"/>
                    <a:pt x="173" y="81"/>
                  </a:cubicBezTo>
                  <a:cubicBezTo>
                    <a:pt x="178" y="80"/>
                    <a:pt x="184" y="79"/>
                    <a:pt x="189" y="78"/>
                  </a:cubicBezTo>
                  <a:cubicBezTo>
                    <a:pt x="192" y="77"/>
                    <a:pt x="194" y="77"/>
                    <a:pt x="197" y="76"/>
                  </a:cubicBezTo>
                  <a:cubicBezTo>
                    <a:pt x="199" y="75"/>
                    <a:pt x="202" y="74"/>
                    <a:pt x="205" y="74"/>
                  </a:cubicBezTo>
                  <a:cubicBezTo>
                    <a:pt x="207" y="73"/>
                    <a:pt x="210" y="72"/>
                    <a:pt x="212" y="71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5" y="67"/>
                    <a:pt x="229" y="65"/>
                    <a:pt x="234" y="63"/>
                  </a:cubicBezTo>
                  <a:cubicBezTo>
                    <a:pt x="243" y="59"/>
                    <a:pt x="252" y="55"/>
                    <a:pt x="260" y="50"/>
                  </a:cubicBezTo>
                  <a:cubicBezTo>
                    <a:pt x="269" y="45"/>
                    <a:pt x="276" y="40"/>
                    <a:pt x="283" y="36"/>
                  </a:cubicBezTo>
                  <a:cubicBezTo>
                    <a:pt x="289" y="31"/>
                    <a:pt x="295" y="26"/>
                    <a:pt x="300" y="22"/>
                  </a:cubicBezTo>
                  <a:cubicBezTo>
                    <a:pt x="305" y="18"/>
                    <a:pt x="310" y="14"/>
                    <a:pt x="313" y="10"/>
                  </a:cubicBezTo>
                  <a:cubicBezTo>
                    <a:pt x="317" y="7"/>
                    <a:pt x="319" y="4"/>
                    <a:pt x="321" y="2"/>
                  </a:cubicBezTo>
                  <a:cubicBezTo>
                    <a:pt x="323" y="1"/>
                    <a:pt x="324" y="0"/>
                    <a:pt x="324" y="0"/>
                  </a:cubicBezTo>
                  <a:cubicBezTo>
                    <a:pt x="324" y="0"/>
                    <a:pt x="323" y="1"/>
                    <a:pt x="321" y="3"/>
                  </a:cubicBezTo>
                  <a:cubicBezTo>
                    <a:pt x="319" y="5"/>
                    <a:pt x="317" y="8"/>
                    <a:pt x="314" y="11"/>
                  </a:cubicBezTo>
                  <a:cubicBezTo>
                    <a:pt x="310" y="14"/>
                    <a:pt x="306" y="19"/>
                    <a:pt x="301" y="23"/>
                  </a:cubicBezTo>
                  <a:cubicBezTo>
                    <a:pt x="297" y="28"/>
                    <a:pt x="291" y="33"/>
                    <a:pt x="284" y="38"/>
                  </a:cubicBezTo>
                  <a:cubicBezTo>
                    <a:pt x="278" y="43"/>
                    <a:pt x="270" y="48"/>
                    <a:pt x="262" y="53"/>
                  </a:cubicBezTo>
                  <a:cubicBezTo>
                    <a:pt x="254" y="58"/>
                    <a:pt x="245" y="62"/>
                    <a:pt x="236" y="67"/>
                  </a:cubicBezTo>
                  <a:cubicBezTo>
                    <a:pt x="231" y="69"/>
                    <a:pt x="226" y="71"/>
                    <a:pt x="221" y="73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1" y="76"/>
                    <a:pt x="208" y="77"/>
                    <a:pt x="206" y="78"/>
                  </a:cubicBezTo>
                  <a:cubicBezTo>
                    <a:pt x="203" y="78"/>
                    <a:pt x="201" y="79"/>
                    <a:pt x="198" y="80"/>
                  </a:cubicBezTo>
                  <a:cubicBezTo>
                    <a:pt x="195" y="81"/>
                    <a:pt x="193" y="81"/>
                    <a:pt x="190" y="82"/>
                  </a:cubicBezTo>
                  <a:cubicBezTo>
                    <a:pt x="185" y="83"/>
                    <a:pt x="179" y="84"/>
                    <a:pt x="174" y="86"/>
                  </a:cubicBezTo>
                  <a:cubicBezTo>
                    <a:pt x="168" y="86"/>
                    <a:pt x="163" y="87"/>
                    <a:pt x="157" y="88"/>
                  </a:cubicBezTo>
                  <a:cubicBezTo>
                    <a:pt x="155" y="88"/>
                    <a:pt x="152" y="88"/>
                    <a:pt x="149" y="89"/>
                  </a:cubicBezTo>
                  <a:cubicBezTo>
                    <a:pt x="146" y="89"/>
                    <a:pt x="144" y="89"/>
                    <a:pt x="141" y="89"/>
                  </a:cubicBezTo>
                  <a:cubicBezTo>
                    <a:pt x="136" y="89"/>
                    <a:pt x="130" y="89"/>
                    <a:pt x="125" y="90"/>
                  </a:cubicBezTo>
                  <a:cubicBezTo>
                    <a:pt x="120" y="90"/>
                    <a:pt x="114" y="89"/>
                    <a:pt x="109" y="89"/>
                  </a:cubicBezTo>
                  <a:cubicBezTo>
                    <a:pt x="104" y="89"/>
                    <a:pt x="99" y="89"/>
                    <a:pt x="94" y="88"/>
                  </a:cubicBezTo>
                  <a:cubicBezTo>
                    <a:pt x="89" y="88"/>
                    <a:pt x="84" y="87"/>
                    <a:pt x="80" y="87"/>
                  </a:cubicBezTo>
                  <a:cubicBezTo>
                    <a:pt x="75" y="86"/>
                    <a:pt x="70" y="85"/>
                    <a:pt x="66" y="85"/>
                  </a:cubicBezTo>
                  <a:cubicBezTo>
                    <a:pt x="61" y="84"/>
                    <a:pt x="57" y="83"/>
                    <a:pt x="53" y="82"/>
                  </a:cubicBezTo>
                  <a:cubicBezTo>
                    <a:pt x="45" y="80"/>
                    <a:pt x="38" y="79"/>
                    <a:pt x="31" y="77"/>
                  </a:cubicBezTo>
                  <a:cubicBezTo>
                    <a:pt x="25" y="75"/>
                    <a:pt x="19" y="74"/>
                    <a:pt x="15" y="72"/>
                  </a:cubicBezTo>
                  <a:cubicBezTo>
                    <a:pt x="5" y="70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941CC871-9A2B-7CAA-4408-042570900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968626"/>
              <a:ext cx="134938" cy="796925"/>
            </a:xfrm>
            <a:custGeom>
              <a:avLst/>
              <a:gdLst>
                <a:gd name="T0" fmla="*/ 33 w 33"/>
                <a:gd name="T1" fmla="*/ 10 h 194"/>
                <a:gd name="T2" fmla="*/ 33 w 33"/>
                <a:gd name="T3" fmla="*/ 0 h 194"/>
                <a:gd name="T4" fmla="*/ 23 w 33"/>
                <a:gd name="T5" fmla="*/ 0 h 194"/>
                <a:gd name="T6" fmla="*/ 0 w 33"/>
                <a:gd name="T7" fmla="*/ 97 h 194"/>
                <a:gd name="T8" fmla="*/ 23 w 33"/>
                <a:gd name="T9" fmla="*/ 194 h 194"/>
                <a:gd name="T10" fmla="*/ 33 w 33"/>
                <a:gd name="T11" fmla="*/ 194 h 194"/>
                <a:gd name="T12" fmla="*/ 33 w 33"/>
                <a:gd name="T13" fmla="*/ 184 h 194"/>
                <a:gd name="T14" fmla="*/ 33 w 33"/>
                <a:gd name="T15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4">
                  <a:moveTo>
                    <a:pt x="33" y="1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44"/>
                    <a:pt x="0" y="97"/>
                  </a:cubicBezTo>
                  <a:cubicBezTo>
                    <a:pt x="0" y="150"/>
                    <a:pt x="11" y="194"/>
                    <a:pt x="23" y="194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3" y="184"/>
                    <a:pt x="33" y="184"/>
                    <a:pt x="33" y="184"/>
                  </a:cubicBezTo>
                  <a:lnTo>
                    <a:pt x="33" y="10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F9F9F9"/>
                </a:gs>
                <a:gs pos="8000">
                  <a:srgbClr val="A5AFB1"/>
                </a:gs>
                <a:gs pos="90276">
                  <a:srgbClr val="737C82"/>
                </a:gs>
                <a:gs pos="78000">
                  <a:srgbClr val="AEC0C5"/>
                </a:gs>
                <a:gs pos="72000">
                  <a:srgbClr val="F3F3F3"/>
                </a:gs>
                <a:gs pos="36000">
                  <a:srgbClr val="7E878D"/>
                </a:gs>
                <a:gs pos="31000">
                  <a:srgbClr val="130F0C"/>
                </a:gs>
                <a:gs pos="100000">
                  <a:srgbClr val="A9BABA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BD3CD632-1CE8-DAE9-EDCA-FDF4F8086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968626"/>
              <a:ext cx="101600" cy="796925"/>
            </a:xfrm>
            <a:custGeom>
              <a:avLst/>
              <a:gdLst>
                <a:gd name="T0" fmla="*/ 2 w 25"/>
                <a:gd name="T1" fmla="*/ 97 h 194"/>
                <a:gd name="T2" fmla="*/ 25 w 25"/>
                <a:gd name="T3" fmla="*/ 0 h 194"/>
                <a:gd name="T4" fmla="*/ 23 w 25"/>
                <a:gd name="T5" fmla="*/ 0 h 194"/>
                <a:gd name="T6" fmla="*/ 0 w 25"/>
                <a:gd name="T7" fmla="*/ 97 h 194"/>
                <a:gd name="T8" fmla="*/ 23 w 25"/>
                <a:gd name="T9" fmla="*/ 194 h 194"/>
                <a:gd name="T10" fmla="*/ 25 w 25"/>
                <a:gd name="T11" fmla="*/ 194 h 194"/>
                <a:gd name="T12" fmla="*/ 2 w 25"/>
                <a:gd name="T1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94">
                  <a:moveTo>
                    <a:pt x="2" y="97"/>
                  </a:moveTo>
                  <a:cubicBezTo>
                    <a:pt x="2" y="44"/>
                    <a:pt x="13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44"/>
                    <a:pt x="0" y="97"/>
                  </a:cubicBezTo>
                  <a:cubicBezTo>
                    <a:pt x="0" y="150"/>
                    <a:pt x="11" y="194"/>
                    <a:pt x="23" y="194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3" y="194"/>
                    <a:pt x="2" y="150"/>
                    <a:pt x="2" y="9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85" name="Freeform 62">
              <a:extLst>
                <a:ext uri="{FF2B5EF4-FFF2-40B4-BE49-F238E27FC236}">
                  <a16:creationId xmlns:a16="http://schemas.microsoft.com/office/drawing/2014/main" id="{37E582F6-42B8-CBD6-B54B-4F7E10C54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9238" y="2865438"/>
              <a:ext cx="23813" cy="1003300"/>
            </a:xfrm>
            <a:custGeom>
              <a:avLst/>
              <a:gdLst>
                <a:gd name="T0" fmla="*/ 0 w 6"/>
                <a:gd name="T1" fmla="*/ 241 h 244"/>
                <a:gd name="T2" fmla="*/ 0 w 6"/>
                <a:gd name="T3" fmla="*/ 3 h 244"/>
                <a:gd name="T4" fmla="*/ 2 w 6"/>
                <a:gd name="T5" fmla="*/ 0 h 244"/>
                <a:gd name="T6" fmla="*/ 4 w 6"/>
                <a:gd name="T7" fmla="*/ 0 h 244"/>
                <a:gd name="T8" fmla="*/ 6 w 6"/>
                <a:gd name="T9" fmla="*/ 3 h 244"/>
                <a:gd name="T10" fmla="*/ 6 w 6"/>
                <a:gd name="T11" fmla="*/ 241 h 244"/>
                <a:gd name="T12" fmla="*/ 4 w 6"/>
                <a:gd name="T13" fmla="*/ 244 h 244"/>
                <a:gd name="T14" fmla="*/ 2 w 6"/>
                <a:gd name="T15" fmla="*/ 244 h 244"/>
                <a:gd name="T16" fmla="*/ 0 w 6"/>
                <a:gd name="T17" fmla="*/ 24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44">
                  <a:moveTo>
                    <a:pt x="0" y="24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" y="243"/>
                    <a:pt x="5" y="244"/>
                    <a:pt x="4" y="244"/>
                  </a:cubicBezTo>
                  <a:cubicBezTo>
                    <a:pt x="2" y="244"/>
                    <a:pt x="2" y="244"/>
                    <a:pt x="2" y="244"/>
                  </a:cubicBezTo>
                  <a:cubicBezTo>
                    <a:pt x="1" y="244"/>
                    <a:pt x="0" y="243"/>
                    <a:pt x="0" y="241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F9F9F9"/>
                </a:gs>
                <a:gs pos="8000">
                  <a:srgbClr val="A5AFB1"/>
                </a:gs>
                <a:gs pos="90276">
                  <a:srgbClr val="737C82"/>
                </a:gs>
                <a:gs pos="78000">
                  <a:srgbClr val="AEC0C5"/>
                </a:gs>
                <a:gs pos="72000">
                  <a:srgbClr val="F3F3F3"/>
                </a:gs>
                <a:gs pos="36000">
                  <a:srgbClr val="7E878D"/>
                </a:gs>
                <a:gs pos="31000">
                  <a:srgbClr val="130F0C"/>
                </a:gs>
                <a:gs pos="100000">
                  <a:srgbClr val="A9BABA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15" name="Freeform 9">
              <a:extLst>
                <a:ext uri="{FF2B5EF4-FFF2-40B4-BE49-F238E27FC236}">
                  <a16:creationId xmlns:a16="http://schemas.microsoft.com/office/drawing/2014/main" id="{5844032B-42E6-2099-5D06-B873D0810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138" y="2892261"/>
              <a:ext cx="770643" cy="477954"/>
            </a:xfrm>
            <a:custGeom>
              <a:avLst/>
              <a:gdLst>
                <a:gd name="T0" fmla="*/ 0 w 188"/>
                <a:gd name="T1" fmla="*/ 0 h 116"/>
                <a:gd name="T2" fmla="*/ 188 w 188"/>
                <a:gd name="T3" fmla="*/ 116 h 116"/>
                <a:gd name="T4" fmla="*/ 0 w 188"/>
                <a:gd name="T5" fmla="*/ 36 h 116"/>
                <a:gd name="T6" fmla="*/ 0 w 188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16">
                  <a:moveTo>
                    <a:pt x="0" y="0"/>
                  </a:moveTo>
                  <a:cubicBezTo>
                    <a:pt x="36" y="9"/>
                    <a:pt x="124" y="48"/>
                    <a:pt x="188" y="116"/>
                  </a:cubicBezTo>
                  <a:cubicBezTo>
                    <a:pt x="140" y="81"/>
                    <a:pt x="24" y="35"/>
                    <a:pt x="0" y="36"/>
                  </a:cubicBezTo>
                  <a:cubicBezTo>
                    <a:pt x="0" y="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42FC36BA-EB2E-4738-A835-62743E08F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529514"/>
              <a:ext cx="2178040" cy="1644817"/>
            </a:xfrm>
            <a:custGeom>
              <a:avLst/>
              <a:gdLst>
                <a:gd name="T0" fmla="*/ 531 w 531"/>
                <a:gd name="T1" fmla="*/ 74 h 399"/>
                <a:gd name="T2" fmla="*/ 17 w 531"/>
                <a:gd name="T3" fmla="*/ 101 h 399"/>
                <a:gd name="T4" fmla="*/ 17 w 531"/>
                <a:gd name="T5" fmla="*/ 307 h 399"/>
                <a:gd name="T6" fmla="*/ 531 w 531"/>
                <a:gd name="T7" fmla="*/ 333 h 399"/>
                <a:gd name="T8" fmla="*/ 531 w 531"/>
                <a:gd name="T9" fmla="*/ 7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399">
                  <a:moveTo>
                    <a:pt x="531" y="74"/>
                  </a:moveTo>
                  <a:cubicBezTo>
                    <a:pt x="280" y="0"/>
                    <a:pt x="106" y="60"/>
                    <a:pt x="17" y="101"/>
                  </a:cubicBezTo>
                  <a:cubicBezTo>
                    <a:pt x="17" y="101"/>
                    <a:pt x="0" y="236"/>
                    <a:pt x="17" y="307"/>
                  </a:cubicBezTo>
                  <a:cubicBezTo>
                    <a:pt x="220" y="399"/>
                    <a:pt x="417" y="368"/>
                    <a:pt x="531" y="333"/>
                  </a:cubicBezTo>
                  <a:lnTo>
                    <a:pt x="531" y="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29236AA1-C960-B0F6-3444-BD953973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138" y="2851004"/>
              <a:ext cx="770643" cy="1046985"/>
            </a:xfrm>
            <a:custGeom>
              <a:avLst/>
              <a:gdLst>
                <a:gd name="T0" fmla="*/ 0 w 188"/>
                <a:gd name="T1" fmla="*/ 0 h 254"/>
                <a:gd name="T2" fmla="*/ 0 w 188"/>
                <a:gd name="T3" fmla="*/ 254 h 254"/>
                <a:gd name="T4" fmla="*/ 188 w 188"/>
                <a:gd name="T5" fmla="*/ 126 h 254"/>
                <a:gd name="T6" fmla="*/ 0 w 188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109" y="236"/>
                    <a:pt x="188" y="126"/>
                  </a:cubicBezTo>
                  <a:cubicBezTo>
                    <a:pt x="135" y="62"/>
                    <a:pt x="88" y="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id="{3B68E945-417D-E04D-03E5-60181C056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941302"/>
              <a:ext cx="2178040" cy="1233029"/>
            </a:xfrm>
            <a:custGeom>
              <a:avLst/>
              <a:gdLst>
                <a:gd name="T0" fmla="*/ 42 w 531"/>
                <a:gd name="T1" fmla="*/ 155 h 299"/>
                <a:gd name="T2" fmla="*/ 19 w 531"/>
                <a:gd name="T3" fmla="*/ 0 h 299"/>
                <a:gd name="T4" fmla="*/ 17 w 531"/>
                <a:gd name="T5" fmla="*/ 1 h 299"/>
                <a:gd name="T6" fmla="*/ 17 w 531"/>
                <a:gd name="T7" fmla="*/ 207 h 299"/>
                <a:gd name="T8" fmla="*/ 531 w 531"/>
                <a:gd name="T9" fmla="*/ 233 h 299"/>
                <a:gd name="T10" fmla="*/ 531 w 531"/>
                <a:gd name="T11" fmla="*/ 188 h 299"/>
                <a:gd name="T12" fmla="*/ 42 w 531"/>
                <a:gd name="T13" fmla="*/ 15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1" h="299">
                  <a:moveTo>
                    <a:pt x="42" y="155"/>
                  </a:moveTo>
                  <a:cubicBezTo>
                    <a:pt x="32" y="113"/>
                    <a:pt x="24" y="47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7" y="1"/>
                    <a:pt x="0" y="136"/>
                    <a:pt x="17" y="207"/>
                  </a:cubicBezTo>
                  <a:cubicBezTo>
                    <a:pt x="220" y="299"/>
                    <a:pt x="417" y="268"/>
                    <a:pt x="531" y="233"/>
                  </a:cubicBezTo>
                  <a:cubicBezTo>
                    <a:pt x="531" y="188"/>
                    <a:pt x="531" y="188"/>
                    <a:pt x="531" y="188"/>
                  </a:cubicBezTo>
                  <a:cubicBezTo>
                    <a:pt x="414" y="220"/>
                    <a:pt x="231" y="241"/>
                    <a:pt x="42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5000">
                  <a:schemeClr val="accent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84" name="Freeform 61">
              <a:extLst>
                <a:ext uri="{FF2B5EF4-FFF2-40B4-BE49-F238E27FC236}">
                  <a16:creationId xmlns:a16="http://schemas.microsoft.com/office/drawing/2014/main" id="{290BEB78-6F6A-9CB3-AF88-63ABC419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3092451"/>
              <a:ext cx="908050" cy="923925"/>
            </a:xfrm>
            <a:custGeom>
              <a:avLst/>
              <a:gdLst>
                <a:gd name="T0" fmla="*/ 572 w 572"/>
                <a:gd name="T1" fmla="*/ 331 h 582"/>
                <a:gd name="T2" fmla="*/ 319 w 572"/>
                <a:gd name="T3" fmla="*/ 582 h 582"/>
                <a:gd name="T4" fmla="*/ 0 w 572"/>
                <a:gd name="T5" fmla="*/ 264 h 582"/>
                <a:gd name="T6" fmla="*/ 272 w 572"/>
                <a:gd name="T7" fmla="*/ 0 h 582"/>
                <a:gd name="T8" fmla="*/ 572 w 572"/>
                <a:gd name="T9" fmla="*/ 33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582">
                  <a:moveTo>
                    <a:pt x="572" y="331"/>
                  </a:moveTo>
                  <a:lnTo>
                    <a:pt x="319" y="582"/>
                  </a:lnTo>
                  <a:lnTo>
                    <a:pt x="0" y="264"/>
                  </a:lnTo>
                  <a:lnTo>
                    <a:pt x="272" y="0"/>
                  </a:lnTo>
                  <a:lnTo>
                    <a:pt x="572" y="331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50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86" name="Oval 63">
              <a:extLst>
                <a:ext uri="{FF2B5EF4-FFF2-40B4-BE49-F238E27FC236}">
                  <a16:creationId xmlns:a16="http://schemas.microsoft.com/office/drawing/2014/main" id="{5DC4A764-DE64-22F6-5C74-FA3AD015E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675" y="3013076"/>
              <a:ext cx="706438" cy="70802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65100" dist="38100" dir="18600000">
                <a:prstClr val="black">
                  <a:alpha val="79000"/>
                </a:prstClr>
              </a:inn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83" name="Freeform 60">
              <a:extLst>
                <a:ext uri="{FF2B5EF4-FFF2-40B4-BE49-F238E27FC236}">
                  <a16:creationId xmlns:a16="http://schemas.microsoft.com/office/drawing/2014/main" id="{EFF9F12E-6B34-F30D-4B99-9D7E7FC56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3395663"/>
              <a:ext cx="1027113" cy="304800"/>
            </a:xfrm>
            <a:custGeom>
              <a:avLst/>
              <a:gdLst>
                <a:gd name="T0" fmla="*/ 647 w 647"/>
                <a:gd name="T1" fmla="*/ 0 h 192"/>
                <a:gd name="T2" fmla="*/ 13 w 647"/>
                <a:gd name="T3" fmla="*/ 192 h 192"/>
                <a:gd name="T4" fmla="*/ 0 w 647"/>
                <a:gd name="T5" fmla="*/ 11 h 192"/>
                <a:gd name="T6" fmla="*/ 647 w 647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192">
                  <a:moveTo>
                    <a:pt x="647" y="0"/>
                  </a:moveTo>
                  <a:lnTo>
                    <a:pt x="13" y="192"/>
                  </a:lnTo>
                  <a:lnTo>
                    <a:pt x="0" y="11"/>
                  </a:lnTo>
                  <a:lnTo>
                    <a:pt x="647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75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FAD0C52B-6D85-13B9-7E97-8683952C6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525" y="2516449"/>
              <a:ext cx="2124329" cy="634418"/>
            </a:xfrm>
            <a:custGeom>
              <a:avLst/>
              <a:gdLst>
                <a:gd name="T0" fmla="*/ 518 w 518"/>
                <a:gd name="T1" fmla="*/ 110 h 154"/>
                <a:gd name="T2" fmla="*/ 518 w 518"/>
                <a:gd name="T3" fmla="*/ 74 h 154"/>
                <a:gd name="T4" fmla="*/ 4 w 518"/>
                <a:gd name="T5" fmla="*/ 110 h 154"/>
                <a:gd name="T6" fmla="*/ 0 w 518"/>
                <a:gd name="T7" fmla="*/ 154 h 154"/>
                <a:gd name="T8" fmla="*/ 518 w 518"/>
                <a:gd name="T9" fmla="*/ 11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54">
                  <a:moveTo>
                    <a:pt x="518" y="110"/>
                  </a:moveTo>
                  <a:cubicBezTo>
                    <a:pt x="518" y="74"/>
                    <a:pt x="518" y="74"/>
                    <a:pt x="518" y="74"/>
                  </a:cubicBezTo>
                  <a:cubicBezTo>
                    <a:pt x="267" y="0"/>
                    <a:pt x="93" y="69"/>
                    <a:pt x="4" y="110"/>
                  </a:cubicBezTo>
                  <a:cubicBezTo>
                    <a:pt x="4" y="110"/>
                    <a:pt x="2" y="128"/>
                    <a:pt x="0" y="154"/>
                  </a:cubicBezTo>
                  <a:cubicBezTo>
                    <a:pt x="90" y="114"/>
                    <a:pt x="288" y="51"/>
                    <a:pt x="518" y="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alpha val="67000"/>
                  </a:schemeClr>
                </a:gs>
                <a:gs pos="41000">
                  <a:schemeClr val="bg2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87" name="Freeform 64">
              <a:extLst>
                <a:ext uri="{FF2B5EF4-FFF2-40B4-BE49-F238E27FC236}">
                  <a16:creationId xmlns:a16="http://schemas.microsoft.com/office/drawing/2014/main" id="{CFB8089F-6FD9-E9DD-F0EB-D1D4244D0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138" y="3289301"/>
              <a:ext cx="1366838" cy="155575"/>
            </a:xfrm>
            <a:custGeom>
              <a:avLst/>
              <a:gdLst>
                <a:gd name="T0" fmla="*/ 326 w 333"/>
                <a:gd name="T1" fmla="*/ 26 h 38"/>
                <a:gd name="T2" fmla="*/ 333 w 333"/>
                <a:gd name="T3" fmla="*/ 19 h 38"/>
                <a:gd name="T4" fmla="*/ 333 w 333"/>
                <a:gd name="T5" fmla="*/ 19 h 38"/>
                <a:gd name="T6" fmla="*/ 333 w 333"/>
                <a:gd name="T7" fmla="*/ 19 h 38"/>
                <a:gd name="T8" fmla="*/ 326 w 333"/>
                <a:gd name="T9" fmla="*/ 12 h 38"/>
                <a:gd name="T10" fmla="*/ 19 w 333"/>
                <a:gd name="T11" fmla="*/ 0 h 38"/>
                <a:gd name="T12" fmla="*/ 0 w 333"/>
                <a:gd name="T13" fmla="*/ 19 h 38"/>
                <a:gd name="T14" fmla="*/ 0 w 333"/>
                <a:gd name="T15" fmla="*/ 19 h 38"/>
                <a:gd name="T16" fmla="*/ 0 w 333"/>
                <a:gd name="T17" fmla="*/ 19 h 38"/>
                <a:gd name="T18" fmla="*/ 19 w 333"/>
                <a:gd name="T19" fmla="*/ 38 h 38"/>
                <a:gd name="T20" fmla="*/ 326 w 333"/>
                <a:gd name="T2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38">
                  <a:moveTo>
                    <a:pt x="326" y="26"/>
                  </a:moveTo>
                  <a:cubicBezTo>
                    <a:pt x="330" y="26"/>
                    <a:pt x="333" y="23"/>
                    <a:pt x="333" y="19"/>
                  </a:cubicBezTo>
                  <a:cubicBezTo>
                    <a:pt x="333" y="19"/>
                    <a:pt x="333" y="19"/>
                    <a:pt x="333" y="19"/>
                  </a:cubicBezTo>
                  <a:cubicBezTo>
                    <a:pt x="333" y="19"/>
                    <a:pt x="333" y="19"/>
                    <a:pt x="333" y="19"/>
                  </a:cubicBezTo>
                  <a:cubicBezTo>
                    <a:pt x="333" y="15"/>
                    <a:pt x="330" y="12"/>
                    <a:pt x="326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lnTo>
                    <a:pt x="326" y="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03813">
                    <a:shade val="30000"/>
                    <a:satMod val="115000"/>
                  </a:srgbClr>
                </a:gs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98" name="Freeform 75">
              <a:extLst>
                <a:ext uri="{FF2B5EF4-FFF2-40B4-BE49-F238E27FC236}">
                  <a16:creationId xmlns:a16="http://schemas.microsoft.com/office/drawing/2014/main" id="{C09EE084-8329-1B9E-80A7-2B2642669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355851"/>
              <a:ext cx="1330325" cy="369888"/>
            </a:xfrm>
            <a:custGeom>
              <a:avLst/>
              <a:gdLst>
                <a:gd name="T0" fmla="*/ 0 w 324"/>
                <a:gd name="T1" fmla="*/ 22 h 90"/>
                <a:gd name="T2" fmla="*/ 15 w 324"/>
                <a:gd name="T3" fmla="*/ 18 h 90"/>
                <a:gd name="T4" fmla="*/ 31 w 324"/>
                <a:gd name="T5" fmla="*/ 13 h 90"/>
                <a:gd name="T6" fmla="*/ 53 w 324"/>
                <a:gd name="T7" fmla="*/ 8 h 90"/>
                <a:gd name="T8" fmla="*/ 66 w 324"/>
                <a:gd name="T9" fmla="*/ 5 h 90"/>
                <a:gd name="T10" fmla="*/ 80 w 324"/>
                <a:gd name="T11" fmla="*/ 3 h 90"/>
                <a:gd name="T12" fmla="*/ 94 w 324"/>
                <a:gd name="T13" fmla="*/ 2 h 90"/>
                <a:gd name="T14" fmla="*/ 109 w 324"/>
                <a:gd name="T15" fmla="*/ 1 h 90"/>
                <a:gd name="T16" fmla="*/ 125 w 324"/>
                <a:gd name="T17" fmla="*/ 0 h 90"/>
                <a:gd name="T18" fmla="*/ 141 w 324"/>
                <a:gd name="T19" fmla="*/ 1 h 90"/>
                <a:gd name="T20" fmla="*/ 149 w 324"/>
                <a:gd name="T21" fmla="*/ 1 h 90"/>
                <a:gd name="T22" fmla="*/ 157 w 324"/>
                <a:gd name="T23" fmla="*/ 2 h 90"/>
                <a:gd name="T24" fmla="*/ 174 w 324"/>
                <a:gd name="T25" fmla="*/ 4 h 90"/>
                <a:gd name="T26" fmla="*/ 190 w 324"/>
                <a:gd name="T27" fmla="*/ 8 h 90"/>
                <a:gd name="T28" fmla="*/ 198 w 324"/>
                <a:gd name="T29" fmla="*/ 10 h 90"/>
                <a:gd name="T30" fmla="*/ 206 w 324"/>
                <a:gd name="T31" fmla="*/ 12 h 90"/>
                <a:gd name="T32" fmla="*/ 214 w 324"/>
                <a:gd name="T33" fmla="*/ 15 h 90"/>
                <a:gd name="T34" fmla="*/ 217 w 324"/>
                <a:gd name="T35" fmla="*/ 16 h 90"/>
                <a:gd name="T36" fmla="*/ 221 w 324"/>
                <a:gd name="T37" fmla="*/ 17 h 90"/>
                <a:gd name="T38" fmla="*/ 236 w 324"/>
                <a:gd name="T39" fmla="*/ 23 h 90"/>
                <a:gd name="T40" fmla="*/ 262 w 324"/>
                <a:gd name="T41" fmla="*/ 37 h 90"/>
                <a:gd name="T42" fmla="*/ 284 w 324"/>
                <a:gd name="T43" fmla="*/ 52 h 90"/>
                <a:gd name="T44" fmla="*/ 301 w 324"/>
                <a:gd name="T45" fmla="*/ 67 h 90"/>
                <a:gd name="T46" fmla="*/ 314 w 324"/>
                <a:gd name="T47" fmla="*/ 79 h 90"/>
                <a:gd name="T48" fmla="*/ 321 w 324"/>
                <a:gd name="T49" fmla="*/ 87 h 90"/>
                <a:gd name="T50" fmla="*/ 324 w 324"/>
                <a:gd name="T51" fmla="*/ 90 h 90"/>
                <a:gd name="T52" fmla="*/ 321 w 324"/>
                <a:gd name="T53" fmla="*/ 88 h 90"/>
                <a:gd name="T54" fmla="*/ 313 w 324"/>
                <a:gd name="T55" fmla="*/ 80 h 90"/>
                <a:gd name="T56" fmla="*/ 300 w 324"/>
                <a:gd name="T57" fmla="*/ 68 h 90"/>
                <a:gd name="T58" fmla="*/ 283 w 324"/>
                <a:gd name="T59" fmla="*/ 54 h 90"/>
                <a:gd name="T60" fmla="*/ 260 w 324"/>
                <a:gd name="T61" fmla="*/ 40 h 90"/>
                <a:gd name="T62" fmla="*/ 234 w 324"/>
                <a:gd name="T63" fmla="*/ 27 h 90"/>
                <a:gd name="T64" fmla="*/ 220 w 324"/>
                <a:gd name="T65" fmla="*/ 21 h 90"/>
                <a:gd name="T66" fmla="*/ 216 w 324"/>
                <a:gd name="T67" fmla="*/ 20 h 90"/>
                <a:gd name="T68" fmla="*/ 212 w 324"/>
                <a:gd name="T69" fmla="*/ 19 h 90"/>
                <a:gd name="T70" fmla="*/ 205 w 324"/>
                <a:gd name="T71" fmla="*/ 16 h 90"/>
                <a:gd name="T72" fmla="*/ 197 w 324"/>
                <a:gd name="T73" fmla="*/ 14 h 90"/>
                <a:gd name="T74" fmla="*/ 189 w 324"/>
                <a:gd name="T75" fmla="*/ 12 h 90"/>
                <a:gd name="T76" fmla="*/ 173 w 324"/>
                <a:gd name="T77" fmla="*/ 9 h 90"/>
                <a:gd name="T78" fmla="*/ 157 w 324"/>
                <a:gd name="T79" fmla="*/ 7 h 90"/>
                <a:gd name="T80" fmla="*/ 149 w 324"/>
                <a:gd name="T81" fmla="*/ 6 h 90"/>
                <a:gd name="T82" fmla="*/ 141 w 324"/>
                <a:gd name="T83" fmla="*/ 5 h 90"/>
                <a:gd name="T84" fmla="*/ 125 w 324"/>
                <a:gd name="T85" fmla="*/ 5 h 90"/>
                <a:gd name="T86" fmla="*/ 109 w 324"/>
                <a:gd name="T87" fmla="*/ 5 h 90"/>
                <a:gd name="T88" fmla="*/ 94 w 324"/>
                <a:gd name="T89" fmla="*/ 5 h 90"/>
                <a:gd name="T90" fmla="*/ 80 w 324"/>
                <a:gd name="T91" fmla="*/ 7 h 90"/>
                <a:gd name="T92" fmla="*/ 66 w 324"/>
                <a:gd name="T93" fmla="*/ 8 h 90"/>
                <a:gd name="T94" fmla="*/ 54 w 324"/>
                <a:gd name="T95" fmla="*/ 10 h 90"/>
                <a:gd name="T96" fmla="*/ 32 w 324"/>
                <a:gd name="T97" fmla="*/ 14 h 90"/>
                <a:gd name="T98" fmla="*/ 15 w 324"/>
                <a:gd name="T99" fmla="*/ 18 h 90"/>
                <a:gd name="T100" fmla="*/ 0 w 324"/>
                <a:gd name="T10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90">
                  <a:moveTo>
                    <a:pt x="0" y="22"/>
                  </a:moveTo>
                  <a:cubicBezTo>
                    <a:pt x="0" y="22"/>
                    <a:pt x="5" y="20"/>
                    <a:pt x="15" y="18"/>
                  </a:cubicBezTo>
                  <a:cubicBezTo>
                    <a:pt x="19" y="16"/>
                    <a:pt x="25" y="15"/>
                    <a:pt x="31" y="13"/>
                  </a:cubicBezTo>
                  <a:cubicBezTo>
                    <a:pt x="38" y="11"/>
                    <a:pt x="45" y="10"/>
                    <a:pt x="53" y="8"/>
                  </a:cubicBezTo>
                  <a:cubicBezTo>
                    <a:pt x="57" y="7"/>
                    <a:pt x="61" y="6"/>
                    <a:pt x="66" y="5"/>
                  </a:cubicBezTo>
                  <a:cubicBezTo>
                    <a:pt x="70" y="5"/>
                    <a:pt x="75" y="4"/>
                    <a:pt x="80" y="3"/>
                  </a:cubicBezTo>
                  <a:cubicBezTo>
                    <a:pt x="84" y="3"/>
                    <a:pt x="89" y="2"/>
                    <a:pt x="94" y="2"/>
                  </a:cubicBezTo>
                  <a:cubicBezTo>
                    <a:pt x="99" y="1"/>
                    <a:pt x="104" y="1"/>
                    <a:pt x="109" y="1"/>
                  </a:cubicBezTo>
                  <a:cubicBezTo>
                    <a:pt x="114" y="1"/>
                    <a:pt x="120" y="0"/>
                    <a:pt x="125" y="0"/>
                  </a:cubicBezTo>
                  <a:cubicBezTo>
                    <a:pt x="130" y="1"/>
                    <a:pt x="136" y="1"/>
                    <a:pt x="141" y="1"/>
                  </a:cubicBezTo>
                  <a:cubicBezTo>
                    <a:pt x="144" y="1"/>
                    <a:pt x="146" y="1"/>
                    <a:pt x="149" y="1"/>
                  </a:cubicBezTo>
                  <a:cubicBezTo>
                    <a:pt x="152" y="2"/>
                    <a:pt x="155" y="2"/>
                    <a:pt x="157" y="2"/>
                  </a:cubicBezTo>
                  <a:cubicBezTo>
                    <a:pt x="163" y="3"/>
                    <a:pt x="168" y="4"/>
                    <a:pt x="174" y="4"/>
                  </a:cubicBezTo>
                  <a:cubicBezTo>
                    <a:pt x="179" y="6"/>
                    <a:pt x="185" y="7"/>
                    <a:pt x="190" y="8"/>
                  </a:cubicBezTo>
                  <a:cubicBezTo>
                    <a:pt x="193" y="9"/>
                    <a:pt x="195" y="9"/>
                    <a:pt x="198" y="10"/>
                  </a:cubicBezTo>
                  <a:cubicBezTo>
                    <a:pt x="201" y="11"/>
                    <a:pt x="203" y="12"/>
                    <a:pt x="206" y="12"/>
                  </a:cubicBezTo>
                  <a:cubicBezTo>
                    <a:pt x="208" y="13"/>
                    <a:pt x="211" y="14"/>
                    <a:pt x="214" y="15"/>
                  </a:cubicBezTo>
                  <a:cubicBezTo>
                    <a:pt x="217" y="16"/>
                    <a:pt x="217" y="16"/>
                    <a:pt x="217" y="16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6" y="19"/>
                    <a:pt x="231" y="21"/>
                    <a:pt x="236" y="23"/>
                  </a:cubicBezTo>
                  <a:cubicBezTo>
                    <a:pt x="245" y="28"/>
                    <a:pt x="254" y="32"/>
                    <a:pt x="262" y="37"/>
                  </a:cubicBezTo>
                  <a:cubicBezTo>
                    <a:pt x="270" y="42"/>
                    <a:pt x="278" y="47"/>
                    <a:pt x="284" y="52"/>
                  </a:cubicBezTo>
                  <a:cubicBezTo>
                    <a:pt x="291" y="57"/>
                    <a:pt x="297" y="62"/>
                    <a:pt x="301" y="67"/>
                  </a:cubicBezTo>
                  <a:cubicBezTo>
                    <a:pt x="306" y="71"/>
                    <a:pt x="310" y="76"/>
                    <a:pt x="314" y="79"/>
                  </a:cubicBezTo>
                  <a:cubicBezTo>
                    <a:pt x="317" y="82"/>
                    <a:pt x="319" y="85"/>
                    <a:pt x="321" y="87"/>
                  </a:cubicBezTo>
                  <a:cubicBezTo>
                    <a:pt x="323" y="89"/>
                    <a:pt x="324" y="90"/>
                    <a:pt x="324" y="90"/>
                  </a:cubicBezTo>
                  <a:cubicBezTo>
                    <a:pt x="324" y="90"/>
                    <a:pt x="323" y="89"/>
                    <a:pt x="321" y="88"/>
                  </a:cubicBezTo>
                  <a:cubicBezTo>
                    <a:pt x="319" y="86"/>
                    <a:pt x="317" y="83"/>
                    <a:pt x="313" y="80"/>
                  </a:cubicBezTo>
                  <a:cubicBezTo>
                    <a:pt x="310" y="76"/>
                    <a:pt x="305" y="72"/>
                    <a:pt x="300" y="68"/>
                  </a:cubicBezTo>
                  <a:cubicBezTo>
                    <a:pt x="295" y="64"/>
                    <a:pt x="289" y="59"/>
                    <a:pt x="283" y="54"/>
                  </a:cubicBezTo>
                  <a:cubicBezTo>
                    <a:pt x="276" y="50"/>
                    <a:pt x="269" y="45"/>
                    <a:pt x="260" y="40"/>
                  </a:cubicBezTo>
                  <a:cubicBezTo>
                    <a:pt x="252" y="35"/>
                    <a:pt x="243" y="31"/>
                    <a:pt x="234" y="27"/>
                  </a:cubicBezTo>
                  <a:cubicBezTo>
                    <a:pt x="229" y="25"/>
                    <a:pt x="225" y="23"/>
                    <a:pt x="220" y="2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0" y="18"/>
                    <a:pt x="207" y="17"/>
                    <a:pt x="205" y="16"/>
                  </a:cubicBezTo>
                  <a:cubicBezTo>
                    <a:pt x="202" y="16"/>
                    <a:pt x="199" y="15"/>
                    <a:pt x="197" y="14"/>
                  </a:cubicBezTo>
                  <a:cubicBezTo>
                    <a:pt x="194" y="13"/>
                    <a:pt x="192" y="13"/>
                    <a:pt x="189" y="12"/>
                  </a:cubicBezTo>
                  <a:cubicBezTo>
                    <a:pt x="184" y="11"/>
                    <a:pt x="178" y="10"/>
                    <a:pt x="173" y="9"/>
                  </a:cubicBezTo>
                  <a:cubicBezTo>
                    <a:pt x="168" y="8"/>
                    <a:pt x="162" y="8"/>
                    <a:pt x="157" y="7"/>
                  </a:cubicBezTo>
                  <a:cubicBezTo>
                    <a:pt x="154" y="6"/>
                    <a:pt x="151" y="6"/>
                    <a:pt x="149" y="6"/>
                  </a:cubicBezTo>
                  <a:cubicBezTo>
                    <a:pt x="146" y="6"/>
                    <a:pt x="143" y="5"/>
                    <a:pt x="141" y="5"/>
                  </a:cubicBezTo>
                  <a:cubicBezTo>
                    <a:pt x="135" y="5"/>
                    <a:pt x="130" y="5"/>
                    <a:pt x="125" y="5"/>
                  </a:cubicBezTo>
                  <a:cubicBezTo>
                    <a:pt x="120" y="4"/>
                    <a:pt x="114" y="5"/>
                    <a:pt x="109" y="5"/>
                  </a:cubicBezTo>
                  <a:cubicBezTo>
                    <a:pt x="104" y="5"/>
                    <a:pt x="99" y="5"/>
                    <a:pt x="94" y="5"/>
                  </a:cubicBezTo>
                  <a:cubicBezTo>
                    <a:pt x="89" y="6"/>
                    <a:pt x="85" y="6"/>
                    <a:pt x="80" y="7"/>
                  </a:cubicBezTo>
                  <a:cubicBezTo>
                    <a:pt x="75" y="7"/>
                    <a:pt x="71" y="8"/>
                    <a:pt x="66" y="8"/>
                  </a:cubicBezTo>
                  <a:cubicBezTo>
                    <a:pt x="62" y="9"/>
                    <a:pt x="58" y="10"/>
                    <a:pt x="54" y="10"/>
                  </a:cubicBezTo>
                  <a:cubicBezTo>
                    <a:pt x="46" y="12"/>
                    <a:pt x="38" y="13"/>
                    <a:pt x="32" y="14"/>
                  </a:cubicBezTo>
                  <a:cubicBezTo>
                    <a:pt x="25" y="16"/>
                    <a:pt x="20" y="17"/>
                    <a:pt x="15" y="18"/>
                  </a:cubicBezTo>
                  <a:cubicBezTo>
                    <a:pt x="6" y="21"/>
                    <a:pt x="0" y="22"/>
                    <a:pt x="0" y="22"/>
                  </a:cubicBez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AFA0FBD0-0D4E-B09E-2269-C59995B7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167250" y="2996543"/>
              <a:ext cx="757073" cy="780731"/>
            </a:xfrm>
            <a:prstGeom prst="rect">
              <a:avLst/>
            </a:prstGeom>
          </p:spPr>
        </p:pic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8037EC9-4D0E-1EB4-0D21-BF38AE635311}"/>
                </a:ext>
              </a:extLst>
            </p:cNvPr>
            <p:cNvSpPr/>
            <p:nvPr/>
          </p:nvSpPr>
          <p:spPr>
            <a:xfrm rot="1967007">
              <a:off x="9189907" y="3031857"/>
              <a:ext cx="684529" cy="137726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67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2F9EE06-83D1-F4FF-30A6-B54626CA1DA7}"/>
                </a:ext>
              </a:extLst>
            </p:cNvPr>
            <p:cNvSpPr/>
            <p:nvPr/>
          </p:nvSpPr>
          <p:spPr>
            <a:xfrm>
              <a:off x="6761085" y="3317187"/>
              <a:ext cx="976217" cy="91476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31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DC6638-CE98-ABB6-DFBC-7E7E2BCF7E27}"/>
              </a:ext>
            </a:extLst>
          </p:cNvPr>
          <p:cNvGrpSpPr>
            <a:grpSpLocks/>
          </p:cNvGrpSpPr>
          <p:nvPr/>
        </p:nvGrpSpPr>
        <p:grpSpPr bwMode="auto">
          <a:xfrm>
            <a:off x="229691" y="5116227"/>
            <a:ext cx="3692770" cy="609814"/>
            <a:chOff x="220727" y="5116229"/>
            <a:chExt cx="3386622" cy="609815"/>
          </a:xfrm>
        </p:grpSpPr>
        <p:sp>
          <p:nvSpPr>
            <p:cNvPr id="11289" name="Rectangle 73">
              <a:extLst>
                <a:ext uri="{FF2B5EF4-FFF2-40B4-BE49-F238E27FC236}">
                  <a16:creationId xmlns:a16="http://schemas.microsoft.com/office/drawing/2014/main" id="{8A24A72A-A20A-21F4-C9EF-A77EFBDE7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8" y="5205414"/>
              <a:ext cx="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0" name="Rectangle 74">
              <a:extLst>
                <a:ext uri="{FF2B5EF4-FFF2-40B4-BE49-F238E27FC236}">
                  <a16:creationId xmlns:a16="http://schemas.microsoft.com/office/drawing/2014/main" id="{70A10EAF-EDDF-4DD7-BBBA-9AFAFB7DD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27" y="5202823"/>
              <a:ext cx="931345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700" b="1">
                  <a:solidFill>
                    <a:schemeClr val="bg2"/>
                  </a:solidFill>
                  <a:latin typeface="Open Sans" panose="020B0606030504020204" pitchFamily="34" charset="0"/>
                </a:rPr>
                <a:t>Campus </a:t>
              </a:r>
            </a:p>
            <a:p>
              <a:r>
                <a:rPr lang="en-US" altLang="en-US" sz="1700" b="1">
                  <a:solidFill>
                    <a:schemeClr val="bg2"/>
                  </a:solidFill>
                  <a:latin typeface="Open Sans" panose="020B0606030504020204" pitchFamily="34" charset="0"/>
                </a:rPr>
                <a:t>Support</a:t>
              </a:r>
              <a:endParaRPr lang="en-US" altLang="en-US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1" name="Text Placeholder 33">
              <a:extLst>
                <a:ext uri="{FF2B5EF4-FFF2-40B4-BE49-F238E27FC236}">
                  <a16:creationId xmlns:a16="http://schemas.microsoft.com/office/drawing/2014/main" id="{13E71EF6-7548-BE6A-841F-ECAD596F1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881" y="5116229"/>
              <a:ext cx="2455468" cy="354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r>
                <a:rPr lang="en-US" altLang="en-US" sz="1200" dirty="0">
                  <a:solidFill>
                    <a:schemeClr val="bg2"/>
                  </a:solidFill>
                  <a:latin typeface="Open Sans"/>
                  <a:ea typeface="Open Sans"/>
                  <a:cs typeface="Open Sans"/>
                </a:rPr>
                <a:t>A &amp; R with Canvas Modules </a:t>
              </a:r>
              <a:endParaRPr lang="en-US" sz="1200">
                <a:solidFill>
                  <a:schemeClr val="bg2"/>
                </a:solidFill>
                <a:cs typeface="Calibri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en-US" altLang="en-US" sz="1200" dirty="0">
                  <a:solidFill>
                    <a:schemeClr val="bg2"/>
                  </a:solidFill>
                  <a:latin typeface="Open Sans"/>
                  <a:ea typeface="Open Sans"/>
                  <a:cs typeface="Open Sans"/>
                </a:rPr>
                <a:t> Public Safety;</a:t>
              </a:r>
              <a:endParaRPr lang="en-US" sz="1200">
                <a:solidFill>
                  <a:schemeClr val="bg2"/>
                </a:solidFill>
                <a:ea typeface="Open Sans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en-US" altLang="en-US" sz="1200" dirty="0">
                  <a:solidFill>
                    <a:schemeClr val="bg2"/>
                  </a:solidFill>
                  <a:latin typeface="Open Sans"/>
                  <a:ea typeface="Open Sans"/>
                  <a:cs typeface="Open Sans"/>
                </a:rPr>
                <a:t>CLEAR/Person-Up/ NSF/OER   </a:t>
              </a:r>
              <a:r>
                <a:rPr lang="en-US" altLang="en-US" sz="1400" dirty="0">
                  <a:solidFill>
                    <a:schemeClr val="bg2"/>
                  </a:solidFill>
                  <a:latin typeface="Open Sans"/>
                  <a:ea typeface="Open Sans"/>
                  <a:cs typeface="Open Sans"/>
                </a:rPr>
                <a:t>                                          </a:t>
              </a:r>
              <a:endParaRPr lang="en-US" dirty="0">
                <a:solidFill>
                  <a:schemeClr val="bg2"/>
                </a:solidFill>
                <a:cs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68326A-7FF2-E176-16A0-A4AF065C6EB1}"/>
              </a:ext>
            </a:extLst>
          </p:cNvPr>
          <p:cNvGrpSpPr>
            <a:grpSpLocks/>
          </p:cNvGrpSpPr>
          <p:nvPr/>
        </p:nvGrpSpPr>
        <p:grpSpPr bwMode="auto">
          <a:xfrm>
            <a:off x="229877" y="4204394"/>
            <a:ext cx="3844937" cy="434976"/>
            <a:chOff x="229877" y="4204396"/>
            <a:chExt cx="3844937" cy="434976"/>
          </a:xfrm>
        </p:grpSpPr>
        <p:sp>
          <p:nvSpPr>
            <p:cNvPr id="11286" name="Rectangle 71">
              <a:extLst>
                <a:ext uri="{FF2B5EF4-FFF2-40B4-BE49-F238E27FC236}">
                  <a16:creationId xmlns:a16="http://schemas.microsoft.com/office/drawing/2014/main" id="{198D33DA-C0D7-76B9-5BEF-13F1EEA46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8" y="4208465"/>
              <a:ext cx="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7" name="Rectangle 72">
              <a:extLst>
                <a:ext uri="{FF2B5EF4-FFF2-40B4-BE49-F238E27FC236}">
                  <a16:creationId xmlns:a16="http://schemas.microsoft.com/office/drawing/2014/main" id="{C8582FBB-2022-8BB6-E8D9-3316D38A6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77" y="4309096"/>
              <a:ext cx="135934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700" b="1">
                  <a:solidFill>
                    <a:schemeClr val="bg2"/>
                  </a:solidFill>
                  <a:latin typeface="Open Sans" panose="020B0606030504020204" pitchFamily="34" charset="0"/>
                </a:rPr>
                <a:t>Social Media</a:t>
              </a:r>
              <a:endParaRPr lang="en-US" altLang="en-US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8" name="Text Placeholder 33">
              <a:extLst>
                <a:ext uri="{FF2B5EF4-FFF2-40B4-BE49-F238E27FC236}">
                  <a16:creationId xmlns:a16="http://schemas.microsoft.com/office/drawing/2014/main" id="{1C7FE271-B832-797A-BA8F-4C17A3E08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798" y="4204396"/>
              <a:ext cx="2152016" cy="434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1400" dirty="0">
                  <a:solidFill>
                    <a:schemeClr val="bg2"/>
                  </a:solidFill>
                  <a:latin typeface="Open Sans"/>
                  <a:ea typeface="Open Sans"/>
                  <a:cs typeface="Open Sans"/>
                </a:rPr>
                <a:t>Weekly posts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0C5F9D-8E74-3903-EF60-00904838E632}"/>
              </a:ext>
            </a:extLst>
          </p:cNvPr>
          <p:cNvGrpSpPr>
            <a:grpSpLocks/>
          </p:cNvGrpSpPr>
          <p:nvPr/>
        </p:nvGrpSpPr>
        <p:grpSpPr bwMode="auto">
          <a:xfrm>
            <a:off x="228308" y="3151187"/>
            <a:ext cx="3553834" cy="513256"/>
            <a:chOff x="189414" y="3151964"/>
            <a:chExt cx="2508812" cy="513257"/>
          </a:xfrm>
        </p:grpSpPr>
        <p:sp>
          <p:nvSpPr>
            <p:cNvPr id="11283" name="Rectangle 69">
              <a:extLst>
                <a:ext uri="{FF2B5EF4-FFF2-40B4-BE49-F238E27FC236}">
                  <a16:creationId xmlns:a16="http://schemas.microsoft.com/office/drawing/2014/main" id="{3C14D749-BF4F-205A-3B79-554106E3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8" y="3151964"/>
              <a:ext cx="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4" name="Rectangle 70">
              <a:extLst>
                <a:ext uri="{FF2B5EF4-FFF2-40B4-BE49-F238E27FC236}">
                  <a16:creationId xmlns:a16="http://schemas.microsoft.com/office/drawing/2014/main" id="{FBA569F9-A299-F6DD-B552-ABC4237BE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14" y="3289187"/>
              <a:ext cx="22382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700" b="1">
                  <a:solidFill>
                    <a:schemeClr val="bg2"/>
                  </a:solidFill>
                  <a:latin typeface="Open Sans" panose="020B0606030504020204" pitchFamily="34" charset="0"/>
                </a:rPr>
                <a:t>Pedagogy in Practice</a:t>
              </a:r>
              <a:endParaRPr lang="en-US" altLang="en-US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5" name="Text Placeholder 33">
              <a:extLst>
                <a:ext uri="{FF2B5EF4-FFF2-40B4-BE49-F238E27FC236}">
                  <a16:creationId xmlns:a16="http://schemas.microsoft.com/office/drawing/2014/main" id="{D02C59FA-3E92-5BB7-4562-618797848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684" y="3230245"/>
              <a:ext cx="799542" cy="434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1400" dirty="0">
                  <a:solidFill>
                    <a:schemeClr val="bg2"/>
                  </a:solidFill>
                  <a:latin typeface="Open Sans"/>
                  <a:ea typeface="Open Sans"/>
                  <a:cs typeface="Open Sans"/>
                </a:rPr>
                <a:t>Bi-weekly reports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25E1B4-54D0-457A-22A4-A2DA848DB875}"/>
              </a:ext>
            </a:extLst>
          </p:cNvPr>
          <p:cNvGrpSpPr>
            <a:grpSpLocks/>
          </p:cNvGrpSpPr>
          <p:nvPr/>
        </p:nvGrpSpPr>
        <p:grpSpPr bwMode="auto">
          <a:xfrm>
            <a:off x="259481" y="2109195"/>
            <a:ext cx="3825620" cy="740061"/>
            <a:chOff x="270353" y="2030906"/>
            <a:chExt cx="3359456" cy="807530"/>
          </a:xfrm>
        </p:grpSpPr>
        <p:sp>
          <p:nvSpPr>
            <p:cNvPr id="11280" name="Rectangle 67">
              <a:extLst>
                <a:ext uri="{FF2B5EF4-FFF2-40B4-BE49-F238E27FC236}">
                  <a16:creationId xmlns:a16="http://schemas.microsoft.com/office/drawing/2014/main" id="{68B9F581-82BA-2753-0D4D-8A898B3B9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8" y="2108349"/>
              <a:ext cx="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1" name="Rectangle 68">
              <a:extLst>
                <a:ext uri="{FF2B5EF4-FFF2-40B4-BE49-F238E27FC236}">
                  <a16:creationId xmlns:a16="http://schemas.microsoft.com/office/drawing/2014/main" id="{57A4B534-C890-D5AD-8BFC-FCBCED8FE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3" y="2107994"/>
              <a:ext cx="1087414" cy="73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en-US" sz="1700" b="1">
                  <a:solidFill>
                    <a:schemeClr val="bg2"/>
                  </a:solidFill>
                  <a:latin typeface="Open Sans" panose="020B0606030504020204" pitchFamily="34" charset="0"/>
                </a:rPr>
                <a:t>A.T. Blasts</a:t>
              </a:r>
              <a:endParaRPr lang="en-US" altLang="en-US" sz="17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endParaRPr lang="en-US" altLang="en-US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2" name="Text Placeholder 33">
              <a:extLst>
                <a:ext uri="{FF2B5EF4-FFF2-40B4-BE49-F238E27FC236}">
                  <a16:creationId xmlns:a16="http://schemas.microsoft.com/office/drawing/2014/main" id="{7EC913A2-F28F-E86F-162E-5B9599F50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358" y="2030906"/>
              <a:ext cx="2295451" cy="69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en-US" sz="1400" dirty="0">
                  <a:solidFill>
                    <a:schemeClr val="bg2"/>
                  </a:solidFill>
                  <a:latin typeface="Open Sans"/>
                  <a:ea typeface="Open Sans"/>
                  <a:cs typeface="Open Sans"/>
                </a:rPr>
                <a:t>Helpful updates, Canvas, Humanizing and Accessibility Tips – bi-weekly or monthly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en-US" altLang="en-US" sz="800">
                <a:solidFill>
                  <a:schemeClr val="bg2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277" name="Rectangle 65">
            <a:extLst>
              <a:ext uri="{FF2B5EF4-FFF2-40B4-BE49-F238E27FC236}">
                <a16:creationId xmlns:a16="http://schemas.microsoft.com/office/drawing/2014/main" id="{76731C47-CCE2-5777-E33B-007F8B957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9" y="1079499"/>
            <a:ext cx="222" cy="35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16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E89B692B-4FBE-6518-19D3-31C86A7CC54B}"/>
              </a:ext>
            </a:extLst>
          </p:cNvPr>
          <p:cNvSpPr txBox="1"/>
          <p:nvPr/>
        </p:nvSpPr>
        <p:spPr>
          <a:xfrm>
            <a:off x="10914185" y="6075388"/>
            <a:ext cx="109024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2A324CDB-60A5-1EFD-3181-A79BE39B6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933" y="256177"/>
            <a:ext cx="7148304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UA" sz="3000" b="1" noProof="0">
                <a:solidFill>
                  <a:srgbClr val="FF0000"/>
                </a:solidFill>
                <a:latin typeface="Open Sans" panose="020B0606030504020204" pitchFamily="34" charset="0"/>
              </a:rPr>
              <a:t>Communication &amp; Campus</a:t>
            </a:r>
            <a:r>
              <a:rPr kumimoji="0" lang="en-US" altLang="ru-UA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Support</a:t>
            </a:r>
            <a:endParaRPr kumimoji="0" lang="ru-UA" altLang="ru-UA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DE6527-CDDA-6242-9E0F-F95014EA94F1}"/>
              </a:ext>
            </a:extLst>
          </p:cNvPr>
          <p:cNvGrpSpPr>
            <a:grpSpLocks/>
          </p:cNvGrpSpPr>
          <p:nvPr/>
        </p:nvGrpSpPr>
        <p:grpSpPr bwMode="auto">
          <a:xfrm>
            <a:off x="259481" y="997488"/>
            <a:ext cx="3459092" cy="542721"/>
            <a:chOff x="144493" y="1028793"/>
            <a:chExt cx="3459092" cy="542721"/>
          </a:xfrm>
        </p:grpSpPr>
        <p:sp>
          <p:nvSpPr>
            <p:cNvPr id="22" name="Rectangle 65">
              <a:extLst>
                <a:ext uri="{FF2B5EF4-FFF2-40B4-BE49-F238E27FC236}">
                  <a16:creationId xmlns:a16="http://schemas.microsoft.com/office/drawing/2014/main" id="{369F1912-85D8-B2C8-64A8-055246413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8" y="1079648"/>
              <a:ext cx="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483C3EC-8F9F-05B9-F356-3B1683B09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93" y="1220905"/>
              <a:ext cx="901465" cy="350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en-US" sz="1700" b="1">
                  <a:solidFill>
                    <a:schemeClr val="bg2"/>
                  </a:solidFill>
                  <a:latin typeface="Open Sans" panose="020B0606030504020204" pitchFamily="34" charset="0"/>
                </a:rPr>
                <a:t>A.T. Blog</a:t>
              </a:r>
            </a:p>
          </p:txBody>
        </p:sp>
        <p:sp>
          <p:nvSpPr>
            <p:cNvPr id="24" name="Text Placeholder 33">
              <a:extLst>
                <a:ext uri="{FF2B5EF4-FFF2-40B4-BE49-F238E27FC236}">
                  <a16:creationId xmlns:a16="http://schemas.microsoft.com/office/drawing/2014/main" id="{F879B948-70A3-650B-1A4F-2FDCEFA8D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696" y="1028793"/>
              <a:ext cx="2467889" cy="434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en-US" sz="1400" dirty="0">
                  <a:solidFill>
                    <a:schemeClr val="bg2"/>
                  </a:solidFill>
                  <a:latin typeface="Open Sans"/>
                  <a:ea typeface="Open Sans"/>
                  <a:cs typeface="Open Sans"/>
                </a:rPr>
                <a:t>Faculty and student perspectives – Twice a week (faculty and student posts)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3">
            <a:extLst>
              <a:ext uri="{FF2B5EF4-FFF2-40B4-BE49-F238E27FC236}">
                <a16:creationId xmlns:a16="http://schemas.microsoft.com/office/drawing/2014/main" id="{35F90416-A691-D09F-AB75-E921B56C4F48}"/>
              </a:ext>
            </a:extLst>
          </p:cNvPr>
          <p:cNvSpPr>
            <a:spLocks/>
          </p:cNvSpPr>
          <p:nvPr/>
        </p:nvSpPr>
        <p:spPr bwMode="auto">
          <a:xfrm>
            <a:off x="6392863" y="3760788"/>
            <a:ext cx="5794375" cy="2649537"/>
          </a:xfrm>
          <a:custGeom>
            <a:avLst/>
            <a:gdLst>
              <a:gd name="T0" fmla="*/ 0 w 1399"/>
              <a:gd name="T1" fmla="*/ 304 h 638"/>
              <a:gd name="T2" fmla="*/ 31 w 1399"/>
              <a:gd name="T3" fmla="*/ 638 h 638"/>
              <a:gd name="T4" fmla="*/ 1399 w 1399"/>
              <a:gd name="T5" fmla="*/ 511 h 638"/>
              <a:gd name="T6" fmla="*/ 1399 w 1399"/>
              <a:gd name="T7" fmla="*/ 0 h 638"/>
              <a:gd name="T8" fmla="*/ 1338 w 1399"/>
              <a:gd name="T9" fmla="*/ 101 h 638"/>
              <a:gd name="T10" fmla="*/ 1320 w 1399"/>
              <a:gd name="T11" fmla="*/ 101 h 638"/>
              <a:gd name="T12" fmla="*/ 1281 w 1399"/>
              <a:gd name="T13" fmla="*/ 116 h 638"/>
              <a:gd name="T14" fmla="*/ 1201 w 1399"/>
              <a:gd name="T15" fmla="*/ 69 h 638"/>
              <a:gd name="T16" fmla="*/ 1143 w 1399"/>
              <a:gd name="T17" fmla="*/ 103 h 638"/>
              <a:gd name="T18" fmla="*/ 1071 w 1399"/>
              <a:gd name="T19" fmla="*/ 79 h 638"/>
              <a:gd name="T20" fmla="*/ 1040 w 1399"/>
              <a:gd name="T21" fmla="*/ 87 h 638"/>
              <a:gd name="T22" fmla="*/ 950 w 1399"/>
              <a:gd name="T23" fmla="*/ 40 h 638"/>
              <a:gd name="T24" fmla="*/ 876 w 1399"/>
              <a:gd name="T25" fmla="*/ 87 h 638"/>
              <a:gd name="T26" fmla="*/ 859 w 1399"/>
              <a:gd name="T27" fmla="*/ 86 h 638"/>
              <a:gd name="T28" fmla="*/ 816 w 1399"/>
              <a:gd name="T29" fmla="*/ 127 h 638"/>
              <a:gd name="T30" fmla="*/ 725 w 1399"/>
              <a:gd name="T31" fmla="*/ 105 h 638"/>
              <a:gd name="T32" fmla="*/ 632 w 1399"/>
              <a:gd name="T33" fmla="*/ 151 h 638"/>
              <a:gd name="T34" fmla="*/ 568 w 1399"/>
              <a:gd name="T35" fmla="*/ 134 h 638"/>
              <a:gd name="T36" fmla="*/ 489 w 1399"/>
              <a:gd name="T37" fmla="*/ 190 h 638"/>
              <a:gd name="T38" fmla="*/ 478 w 1399"/>
              <a:gd name="T39" fmla="*/ 190 h 638"/>
              <a:gd name="T40" fmla="*/ 450 w 1399"/>
              <a:gd name="T41" fmla="*/ 202 h 638"/>
              <a:gd name="T42" fmla="*/ 272 w 1399"/>
              <a:gd name="T43" fmla="*/ 85 h 638"/>
              <a:gd name="T44" fmla="*/ 122 w 1399"/>
              <a:gd name="T45" fmla="*/ 219 h 638"/>
              <a:gd name="T46" fmla="*/ 87 w 1399"/>
              <a:gd name="T47" fmla="*/ 215 h 638"/>
              <a:gd name="T48" fmla="*/ 1 w 1399"/>
              <a:gd name="T49" fmla="*/ 303 h 638"/>
              <a:gd name="T50" fmla="*/ 0 w 1399"/>
              <a:gd name="T51" fmla="*/ 30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99" h="638">
                <a:moveTo>
                  <a:pt x="0" y="304"/>
                </a:moveTo>
                <a:cubicBezTo>
                  <a:pt x="31" y="638"/>
                  <a:pt x="31" y="638"/>
                  <a:pt x="31" y="638"/>
                </a:cubicBezTo>
                <a:cubicBezTo>
                  <a:pt x="1399" y="511"/>
                  <a:pt x="1399" y="511"/>
                  <a:pt x="1399" y="511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68" y="25"/>
                  <a:pt x="1346" y="61"/>
                  <a:pt x="1338" y="101"/>
                </a:cubicBezTo>
                <a:cubicBezTo>
                  <a:pt x="1332" y="101"/>
                  <a:pt x="1326" y="100"/>
                  <a:pt x="1320" y="101"/>
                </a:cubicBezTo>
                <a:cubicBezTo>
                  <a:pt x="1306" y="102"/>
                  <a:pt x="1292" y="108"/>
                  <a:pt x="1281" y="116"/>
                </a:cubicBezTo>
                <a:cubicBezTo>
                  <a:pt x="1268" y="85"/>
                  <a:pt x="1236" y="65"/>
                  <a:pt x="1201" y="69"/>
                </a:cubicBezTo>
                <a:cubicBezTo>
                  <a:pt x="1177" y="71"/>
                  <a:pt x="1156" y="84"/>
                  <a:pt x="1143" y="103"/>
                </a:cubicBezTo>
                <a:cubicBezTo>
                  <a:pt x="1124" y="86"/>
                  <a:pt x="1098" y="76"/>
                  <a:pt x="1071" y="79"/>
                </a:cubicBezTo>
                <a:cubicBezTo>
                  <a:pt x="1060" y="80"/>
                  <a:pt x="1050" y="83"/>
                  <a:pt x="1040" y="87"/>
                </a:cubicBezTo>
                <a:cubicBezTo>
                  <a:pt x="1022" y="56"/>
                  <a:pt x="987" y="37"/>
                  <a:pt x="950" y="40"/>
                </a:cubicBezTo>
                <a:cubicBezTo>
                  <a:pt x="918" y="43"/>
                  <a:pt x="891" y="62"/>
                  <a:pt x="876" y="87"/>
                </a:cubicBezTo>
                <a:cubicBezTo>
                  <a:pt x="871" y="86"/>
                  <a:pt x="865" y="85"/>
                  <a:pt x="859" y="86"/>
                </a:cubicBezTo>
                <a:cubicBezTo>
                  <a:pt x="836" y="88"/>
                  <a:pt x="819" y="105"/>
                  <a:pt x="816" y="127"/>
                </a:cubicBezTo>
                <a:cubicBezTo>
                  <a:pt x="790" y="110"/>
                  <a:pt x="758" y="102"/>
                  <a:pt x="725" y="105"/>
                </a:cubicBezTo>
                <a:cubicBezTo>
                  <a:pt x="688" y="108"/>
                  <a:pt x="655" y="126"/>
                  <a:pt x="632" y="151"/>
                </a:cubicBezTo>
                <a:cubicBezTo>
                  <a:pt x="614" y="138"/>
                  <a:pt x="591" y="131"/>
                  <a:pt x="568" y="134"/>
                </a:cubicBezTo>
                <a:cubicBezTo>
                  <a:pt x="532" y="137"/>
                  <a:pt x="503" y="160"/>
                  <a:pt x="489" y="190"/>
                </a:cubicBezTo>
                <a:cubicBezTo>
                  <a:pt x="485" y="190"/>
                  <a:pt x="482" y="189"/>
                  <a:pt x="478" y="190"/>
                </a:cubicBezTo>
                <a:cubicBezTo>
                  <a:pt x="467" y="191"/>
                  <a:pt x="457" y="196"/>
                  <a:pt x="450" y="202"/>
                </a:cubicBezTo>
                <a:cubicBezTo>
                  <a:pt x="426" y="128"/>
                  <a:pt x="353" y="78"/>
                  <a:pt x="272" y="85"/>
                </a:cubicBezTo>
                <a:cubicBezTo>
                  <a:pt x="196" y="92"/>
                  <a:pt x="137" y="148"/>
                  <a:pt x="122" y="219"/>
                </a:cubicBezTo>
                <a:cubicBezTo>
                  <a:pt x="111" y="216"/>
                  <a:pt x="99" y="214"/>
                  <a:pt x="87" y="215"/>
                </a:cubicBezTo>
                <a:cubicBezTo>
                  <a:pt x="40" y="220"/>
                  <a:pt x="5" y="258"/>
                  <a:pt x="1" y="303"/>
                </a:cubicBezTo>
                <a:lnTo>
                  <a:pt x="0" y="3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 descr="Knight in a red rocket taking off through clouds.">
            <a:extLst>
              <a:ext uri="{FF2B5EF4-FFF2-40B4-BE49-F238E27FC236}">
                <a16:creationId xmlns:a16="http://schemas.microsoft.com/office/drawing/2014/main" id="{8335453A-B096-2DA7-418C-21BE395C3F5E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3163888"/>
            <a:ext cx="1173163" cy="2411412"/>
            <a:chOff x="7997825" y="3163888"/>
            <a:chExt cx="1173163" cy="2411413"/>
          </a:xfrm>
        </p:grpSpPr>
        <p:sp>
          <p:nvSpPr>
            <p:cNvPr id="10250" name="Freeform 13">
              <a:extLst>
                <a:ext uri="{FF2B5EF4-FFF2-40B4-BE49-F238E27FC236}">
                  <a16:creationId xmlns:a16="http://schemas.microsoft.com/office/drawing/2014/main" id="{F6B8CABD-23F3-FC4B-0FDD-F053652A9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7825" y="3163888"/>
              <a:ext cx="1173163" cy="2403475"/>
            </a:xfrm>
            <a:custGeom>
              <a:avLst/>
              <a:gdLst>
                <a:gd name="T0" fmla="*/ 747713 w 739"/>
                <a:gd name="T1" fmla="*/ 0 h 1514"/>
                <a:gd name="T2" fmla="*/ 585788 w 739"/>
                <a:gd name="T3" fmla="*/ 3175 h 1514"/>
                <a:gd name="T4" fmla="*/ 420688 w 739"/>
                <a:gd name="T5" fmla="*/ 0 h 1514"/>
                <a:gd name="T6" fmla="*/ 0 w 739"/>
                <a:gd name="T7" fmla="*/ 2403475 h 1514"/>
                <a:gd name="T8" fmla="*/ 585788 w 739"/>
                <a:gd name="T9" fmla="*/ 2403475 h 1514"/>
                <a:gd name="T10" fmla="*/ 1173163 w 739"/>
                <a:gd name="T11" fmla="*/ 2403475 h 1514"/>
                <a:gd name="T12" fmla="*/ 747713 w 739"/>
                <a:gd name="T13" fmla="*/ 0 h 1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9" h="1514">
                  <a:moveTo>
                    <a:pt x="471" y="0"/>
                  </a:moveTo>
                  <a:lnTo>
                    <a:pt x="369" y="2"/>
                  </a:lnTo>
                  <a:lnTo>
                    <a:pt x="265" y="0"/>
                  </a:lnTo>
                  <a:lnTo>
                    <a:pt x="0" y="1514"/>
                  </a:lnTo>
                  <a:lnTo>
                    <a:pt x="369" y="1514"/>
                  </a:lnTo>
                  <a:lnTo>
                    <a:pt x="739" y="1514"/>
                  </a:lnTo>
                  <a:lnTo>
                    <a:pt x="47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36000">
                  <a:srgbClr val="FAC916"/>
                </a:gs>
                <a:gs pos="67262">
                  <a:srgbClr val="FA6D04"/>
                </a:gs>
                <a:gs pos="100000">
                  <a:srgbClr val="F60000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251" name="Freeform 14">
              <a:extLst>
                <a:ext uri="{FF2B5EF4-FFF2-40B4-BE49-F238E27FC236}">
                  <a16:creationId xmlns:a16="http://schemas.microsoft.com/office/drawing/2014/main" id="{13911913-44DF-D0C2-4F0C-BCBE3DEB7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625" y="3167063"/>
              <a:ext cx="361950" cy="2408238"/>
            </a:xfrm>
            <a:custGeom>
              <a:avLst/>
              <a:gdLst>
                <a:gd name="T0" fmla="*/ 361950 w 228"/>
                <a:gd name="T1" fmla="*/ 0 h 1517"/>
                <a:gd name="T2" fmla="*/ 125413 w 228"/>
                <a:gd name="T3" fmla="*/ 2408238 h 1517"/>
                <a:gd name="T4" fmla="*/ 0 w 228"/>
                <a:gd name="T5" fmla="*/ 2392363 h 1517"/>
                <a:gd name="T6" fmla="*/ 361950 w 228"/>
                <a:gd name="T7" fmla="*/ 0 h 15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1517">
                  <a:moveTo>
                    <a:pt x="228" y="0"/>
                  </a:moveTo>
                  <a:lnTo>
                    <a:pt x="79" y="1517"/>
                  </a:lnTo>
                  <a:lnTo>
                    <a:pt x="0" y="150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FF0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252" name="Freeform 15">
              <a:extLst>
                <a:ext uri="{FF2B5EF4-FFF2-40B4-BE49-F238E27FC236}">
                  <a16:creationId xmlns:a16="http://schemas.microsoft.com/office/drawing/2014/main" id="{46F9E09D-AA9B-609F-D368-427901F69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3167063"/>
              <a:ext cx="361950" cy="2408238"/>
            </a:xfrm>
            <a:custGeom>
              <a:avLst/>
              <a:gdLst>
                <a:gd name="T0" fmla="*/ 0 w 228"/>
                <a:gd name="T1" fmla="*/ 0 h 1517"/>
                <a:gd name="T2" fmla="*/ 361950 w 228"/>
                <a:gd name="T3" fmla="*/ 2392363 h 1517"/>
                <a:gd name="T4" fmla="*/ 236538 w 228"/>
                <a:gd name="T5" fmla="*/ 2408238 h 1517"/>
                <a:gd name="T6" fmla="*/ 0 w 228"/>
                <a:gd name="T7" fmla="*/ 0 h 15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1517">
                  <a:moveTo>
                    <a:pt x="0" y="0"/>
                  </a:moveTo>
                  <a:lnTo>
                    <a:pt x="228" y="1507"/>
                  </a:lnTo>
                  <a:lnTo>
                    <a:pt x="149" y="1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253" name="Freeform 16">
              <a:extLst>
                <a:ext uri="{FF2B5EF4-FFF2-40B4-BE49-F238E27FC236}">
                  <a16:creationId xmlns:a16="http://schemas.microsoft.com/office/drawing/2014/main" id="{43054500-BD41-BDD5-F289-7710E5D34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63" y="3167063"/>
              <a:ext cx="138113" cy="2400300"/>
            </a:xfrm>
            <a:custGeom>
              <a:avLst/>
              <a:gdLst>
                <a:gd name="T0" fmla="*/ 69850 w 87"/>
                <a:gd name="T1" fmla="*/ 0 h 1512"/>
                <a:gd name="T2" fmla="*/ 138113 w 87"/>
                <a:gd name="T3" fmla="*/ 2400300 h 1512"/>
                <a:gd name="T4" fmla="*/ 0 w 87"/>
                <a:gd name="T5" fmla="*/ 2400300 h 1512"/>
                <a:gd name="T6" fmla="*/ 69850 w 87"/>
                <a:gd name="T7" fmla="*/ 0 h 15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1512">
                  <a:moveTo>
                    <a:pt x="44" y="0"/>
                  </a:moveTo>
                  <a:lnTo>
                    <a:pt x="87" y="1512"/>
                  </a:lnTo>
                  <a:lnTo>
                    <a:pt x="0" y="151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0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 descr="Knight in a red rocket taking off through clouds.">
            <a:extLst>
              <a:ext uri="{FF2B5EF4-FFF2-40B4-BE49-F238E27FC236}">
                <a16:creationId xmlns:a16="http://schemas.microsoft.com/office/drawing/2014/main" id="{C1C49BEC-21E4-CE03-6834-5CCF0786D622}"/>
              </a:ext>
            </a:extLst>
          </p:cNvPr>
          <p:cNvGrpSpPr/>
          <p:nvPr/>
        </p:nvGrpSpPr>
        <p:grpSpPr>
          <a:xfrm rot="16200000">
            <a:off x="7205557" y="1019857"/>
            <a:ext cx="2757481" cy="2209330"/>
            <a:chOff x="6667500" y="2060576"/>
            <a:chExt cx="3267281" cy="2617788"/>
          </a:xfrm>
          <a:effectLst>
            <a:outerShdw blurRad="495300" dist="165100" dir="5400000" algn="t" rotWithShape="0">
              <a:prstClr val="black">
                <a:alpha val="44000"/>
              </a:prstClr>
            </a:outerShdw>
          </a:effectLst>
        </p:grpSpPr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A11ACD23-92E2-6A4C-8946-D6EB9058D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060576"/>
              <a:ext cx="1400175" cy="665163"/>
            </a:xfrm>
            <a:custGeom>
              <a:avLst/>
              <a:gdLst>
                <a:gd name="T0" fmla="*/ 23 w 341"/>
                <a:gd name="T1" fmla="*/ 57 h 162"/>
                <a:gd name="T2" fmla="*/ 9 w 341"/>
                <a:gd name="T3" fmla="*/ 94 h 162"/>
                <a:gd name="T4" fmla="*/ 9 w 341"/>
                <a:gd name="T5" fmla="*/ 94 h 162"/>
                <a:gd name="T6" fmla="*/ 333 w 341"/>
                <a:gd name="T7" fmla="*/ 162 h 162"/>
                <a:gd name="T8" fmla="*/ 341 w 341"/>
                <a:gd name="T9" fmla="*/ 160 h 162"/>
                <a:gd name="T10" fmla="*/ 23 w 341"/>
                <a:gd name="T11" fmla="*/ 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62">
                  <a:moveTo>
                    <a:pt x="23" y="57"/>
                  </a:moveTo>
                  <a:cubicBezTo>
                    <a:pt x="7" y="61"/>
                    <a:pt x="0" y="80"/>
                    <a:pt x="9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63" y="80"/>
                    <a:pt x="220" y="37"/>
                    <a:pt x="333" y="162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1" y="160"/>
                    <a:pt x="255" y="0"/>
                    <a:pt x="23" y="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03813">
                    <a:shade val="30000"/>
                    <a:satMod val="115000"/>
                  </a:srgbClr>
                </a:gs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AFC1AB28-05F2-9476-AD3D-9DE5D6C0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212976"/>
              <a:ext cx="1330325" cy="750888"/>
            </a:xfrm>
            <a:custGeom>
              <a:avLst/>
              <a:gdLst>
                <a:gd name="T0" fmla="*/ 0 w 324"/>
                <a:gd name="T1" fmla="*/ 57 h 183"/>
                <a:gd name="T2" fmla="*/ 81 w 324"/>
                <a:gd name="T3" fmla="*/ 183 h 183"/>
                <a:gd name="T4" fmla="*/ 324 w 324"/>
                <a:gd name="T5" fmla="*/ 125 h 183"/>
                <a:gd name="T6" fmla="*/ 0 w 324"/>
                <a:gd name="T7" fmla="*/ 5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183">
                  <a:moveTo>
                    <a:pt x="0" y="57"/>
                  </a:moveTo>
                  <a:cubicBezTo>
                    <a:pt x="33" y="106"/>
                    <a:pt x="81" y="183"/>
                    <a:pt x="81" y="183"/>
                  </a:cubicBezTo>
                  <a:cubicBezTo>
                    <a:pt x="324" y="125"/>
                    <a:pt x="324" y="125"/>
                    <a:pt x="324" y="125"/>
                  </a:cubicBezTo>
                  <a:cubicBezTo>
                    <a:pt x="211" y="0"/>
                    <a:pt x="54" y="43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603813">
                    <a:shade val="30000"/>
                    <a:satMod val="115000"/>
                  </a:srgbClr>
                </a:gs>
                <a:gs pos="58000">
                  <a:srgbClr val="603813">
                    <a:shade val="100000"/>
                    <a:satMod val="115000"/>
                  </a:srgbClr>
                </a:gs>
              </a:gsLst>
              <a:lin ang="15600000" scaled="0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3D5BF160-72FD-4F82-0030-A621AF2D8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3770313"/>
              <a:ext cx="1325563" cy="652463"/>
            </a:xfrm>
            <a:custGeom>
              <a:avLst/>
              <a:gdLst>
                <a:gd name="T0" fmla="*/ 323 w 323"/>
                <a:gd name="T1" fmla="*/ 57 h 159"/>
                <a:gd name="T2" fmla="*/ 81 w 323"/>
                <a:gd name="T3" fmla="*/ 0 h 159"/>
                <a:gd name="T4" fmla="*/ 0 w 323"/>
                <a:gd name="T5" fmla="*/ 126 h 159"/>
                <a:gd name="T6" fmla="*/ 323 w 323"/>
                <a:gd name="T7" fmla="*/ 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59">
                  <a:moveTo>
                    <a:pt x="323" y="57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33" y="77"/>
                    <a:pt x="0" y="126"/>
                  </a:cubicBezTo>
                  <a:cubicBezTo>
                    <a:pt x="104" y="158"/>
                    <a:pt x="235" y="159"/>
                    <a:pt x="323" y="57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rgbClr val="603813">
                    <a:shade val="30000"/>
                    <a:satMod val="115000"/>
                  </a:srgbClr>
                </a:gs>
                <a:gs pos="63000">
                  <a:srgbClr val="603813">
                    <a:shade val="100000"/>
                    <a:satMod val="115000"/>
                  </a:srgbClr>
                </a:gs>
              </a:gsLst>
              <a:lin ang="6000000" scaled="0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29E0BD7B-D74E-2A83-147C-116AD6FB5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003676"/>
              <a:ext cx="1400175" cy="674688"/>
            </a:xfrm>
            <a:custGeom>
              <a:avLst/>
              <a:gdLst>
                <a:gd name="T0" fmla="*/ 332 w 341"/>
                <a:gd name="T1" fmla="*/ 0 h 164"/>
                <a:gd name="T2" fmla="*/ 9 w 341"/>
                <a:gd name="T3" fmla="*/ 69 h 164"/>
                <a:gd name="T4" fmla="*/ 9 w 341"/>
                <a:gd name="T5" fmla="*/ 69 h 164"/>
                <a:gd name="T6" fmla="*/ 23 w 341"/>
                <a:gd name="T7" fmla="*/ 106 h 164"/>
                <a:gd name="T8" fmla="*/ 341 w 341"/>
                <a:gd name="T9" fmla="*/ 3 h 164"/>
                <a:gd name="T10" fmla="*/ 332 w 341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64">
                  <a:moveTo>
                    <a:pt x="332" y="0"/>
                  </a:moveTo>
                  <a:cubicBezTo>
                    <a:pt x="244" y="102"/>
                    <a:pt x="113" y="101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0" y="83"/>
                    <a:pt x="7" y="102"/>
                    <a:pt x="23" y="106"/>
                  </a:cubicBezTo>
                  <a:cubicBezTo>
                    <a:pt x="255" y="164"/>
                    <a:pt x="341" y="3"/>
                    <a:pt x="341" y="3"/>
                  </a:cubicBezTo>
                  <a:lnTo>
                    <a:pt x="332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CF5DF92B-A6D7-99B1-F7EA-D1A21F04F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4008438"/>
              <a:ext cx="1330325" cy="369888"/>
            </a:xfrm>
            <a:custGeom>
              <a:avLst/>
              <a:gdLst>
                <a:gd name="T0" fmla="*/ 0 w 324"/>
                <a:gd name="T1" fmla="*/ 68 h 90"/>
                <a:gd name="T2" fmla="*/ 15 w 324"/>
                <a:gd name="T3" fmla="*/ 72 h 90"/>
                <a:gd name="T4" fmla="*/ 32 w 324"/>
                <a:gd name="T5" fmla="*/ 76 h 90"/>
                <a:gd name="T6" fmla="*/ 54 w 324"/>
                <a:gd name="T7" fmla="*/ 80 h 90"/>
                <a:gd name="T8" fmla="*/ 66 w 324"/>
                <a:gd name="T9" fmla="*/ 82 h 90"/>
                <a:gd name="T10" fmla="*/ 80 w 324"/>
                <a:gd name="T11" fmla="*/ 83 h 90"/>
                <a:gd name="T12" fmla="*/ 94 w 324"/>
                <a:gd name="T13" fmla="*/ 85 h 90"/>
                <a:gd name="T14" fmla="*/ 109 w 324"/>
                <a:gd name="T15" fmla="*/ 85 h 90"/>
                <a:gd name="T16" fmla="*/ 125 w 324"/>
                <a:gd name="T17" fmla="*/ 86 h 90"/>
                <a:gd name="T18" fmla="*/ 141 w 324"/>
                <a:gd name="T19" fmla="*/ 85 h 90"/>
                <a:gd name="T20" fmla="*/ 149 w 324"/>
                <a:gd name="T21" fmla="*/ 84 h 90"/>
                <a:gd name="T22" fmla="*/ 157 w 324"/>
                <a:gd name="T23" fmla="*/ 83 h 90"/>
                <a:gd name="T24" fmla="*/ 173 w 324"/>
                <a:gd name="T25" fmla="*/ 81 h 90"/>
                <a:gd name="T26" fmla="*/ 189 w 324"/>
                <a:gd name="T27" fmla="*/ 78 h 90"/>
                <a:gd name="T28" fmla="*/ 197 w 324"/>
                <a:gd name="T29" fmla="*/ 76 h 90"/>
                <a:gd name="T30" fmla="*/ 205 w 324"/>
                <a:gd name="T31" fmla="*/ 74 h 90"/>
                <a:gd name="T32" fmla="*/ 212 w 324"/>
                <a:gd name="T33" fmla="*/ 71 h 90"/>
                <a:gd name="T34" fmla="*/ 216 w 324"/>
                <a:gd name="T35" fmla="*/ 70 h 90"/>
                <a:gd name="T36" fmla="*/ 220 w 324"/>
                <a:gd name="T37" fmla="*/ 69 h 90"/>
                <a:gd name="T38" fmla="*/ 234 w 324"/>
                <a:gd name="T39" fmla="*/ 63 h 90"/>
                <a:gd name="T40" fmla="*/ 260 w 324"/>
                <a:gd name="T41" fmla="*/ 50 h 90"/>
                <a:gd name="T42" fmla="*/ 283 w 324"/>
                <a:gd name="T43" fmla="*/ 36 h 90"/>
                <a:gd name="T44" fmla="*/ 300 w 324"/>
                <a:gd name="T45" fmla="*/ 22 h 90"/>
                <a:gd name="T46" fmla="*/ 313 w 324"/>
                <a:gd name="T47" fmla="*/ 10 h 90"/>
                <a:gd name="T48" fmla="*/ 321 w 324"/>
                <a:gd name="T49" fmla="*/ 2 h 90"/>
                <a:gd name="T50" fmla="*/ 324 w 324"/>
                <a:gd name="T51" fmla="*/ 0 h 90"/>
                <a:gd name="T52" fmla="*/ 321 w 324"/>
                <a:gd name="T53" fmla="*/ 3 h 90"/>
                <a:gd name="T54" fmla="*/ 314 w 324"/>
                <a:gd name="T55" fmla="*/ 11 h 90"/>
                <a:gd name="T56" fmla="*/ 301 w 324"/>
                <a:gd name="T57" fmla="*/ 23 h 90"/>
                <a:gd name="T58" fmla="*/ 284 w 324"/>
                <a:gd name="T59" fmla="*/ 38 h 90"/>
                <a:gd name="T60" fmla="*/ 262 w 324"/>
                <a:gd name="T61" fmla="*/ 53 h 90"/>
                <a:gd name="T62" fmla="*/ 236 w 324"/>
                <a:gd name="T63" fmla="*/ 67 h 90"/>
                <a:gd name="T64" fmla="*/ 221 w 324"/>
                <a:gd name="T65" fmla="*/ 73 h 90"/>
                <a:gd name="T66" fmla="*/ 217 w 324"/>
                <a:gd name="T67" fmla="*/ 74 h 90"/>
                <a:gd name="T68" fmla="*/ 214 w 324"/>
                <a:gd name="T69" fmla="*/ 75 h 90"/>
                <a:gd name="T70" fmla="*/ 206 w 324"/>
                <a:gd name="T71" fmla="*/ 78 h 90"/>
                <a:gd name="T72" fmla="*/ 198 w 324"/>
                <a:gd name="T73" fmla="*/ 80 h 90"/>
                <a:gd name="T74" fmla="*/ 190 w 324"/>
                <a:gd name="T75" fmla="*/ 82 h 90"/>
                <a:gd name="T76" fmla="*/ 174 w 324"/>
                <a:gd name="T77" fmla="*/ 86 h 90"/>
                <a:gd name="T78" fmla="*/ 157 w 324"/>
                <a:gd name="T79" fmla="*/ 88 h 90"/>
                <a:gd name="T80" fmla="*/ 149 w 324"/>
                <a:gd name="T81" fmla="*/ 89 h 90"/>
                <a:gd name="T82" fmla="*/ 141 w 324"/>
                <a:gd name="T83" fmla="*/ 89 h 90"/>
                <a:gd name="T84" fmla="*/ 125 w 324"/>
                <a:gd name="T85" fmla="*/ 90 h 90"/>
                <a:gd name="T86" fmla="*/ 109 w 324"/>
                <a:gd name="T87" fmla="*/ 89 h 90"/>
                <a:gd name="T88" fmla="*/ 94 w 324"/>
                <a:gd name="T89" fmla="*/ 88 h 90"/>
                <a:gd name="T90" fmla="*/ 80 w 324"/>
                <a:gd name="T91" fmla="*/ 87 h 90"/>
                <a:gd name="T92" fmla="*/ 66 w 324"/>
                <a:gd name="T93" fmla="*/ 85 h 90"/>
                <a:gd name="T94" fmla="*/ 53 w 324"/>
                <a:gd name="T95" fmla="*/ 82 h 90"/>
                <a:gd name="T96" fmla="*/ 31 w 324"/>
                <a:gd name="T97" fmla="*/ 77 h 90"/>
                <a:gd name="T98" fmla="*/ 15 w 324"/>
                <a:gd name="T99" fmla="*/ 72 h 90"/>
                <a:gd name="T100" fmla="*/ 0 w 324"/>
                <a:gd name="T101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90">
                  <a:moveTo>
                    <a:pt x="0" y="68"/>
                  </a:moveTo>
                  <a:cubicBezTo>
                    <a:pt x="0" y="68"/>
                    <a:pt x="6" y="69"/>
                    <a:pt x="15" y="72"/>
                  </a:cubicBezTo>
                  <a:cubicBezTo>
                    <a:pt x="20" y="73"/>
                    <a:pt x="25" y="74"/>
                    <a:pt x="32" y="76"/>
                  </a:cubicBezTo>
                  <a:cubicBezTo>
                    <a:pt x="38" y="77"/>
                    <a:pt x="46" y="78"/>
                    <a:pt x="54" y="80"/>
                  </a:cubicBezTo>
                  <a:cubicBezTo>
                    <a:pt x="58" y="80"/>
                    <a:pt x="62" y="81"/>
                    <a:pt x="66" y="82"/>
                  </a:cubicBezTo>
                  <a:cubicBezTo>
                    <a:pt x="71" y="82"/>
                    <a:pt x="75" y="83"/>
                    <a:pt x="80" y="83"/>
                  </a:cubicBezTo>
                  <a:cubicBezTo>
                    <a:pt x="85" y="84"/>
                    <a:pt x="89" y="84"/>
                    <a:pt x="94" y="85"/>
                  </a:cubicBezTo>
                  <a:cubicBezTo>
                    <a:pt x="99" y="85"/>
                    <a:pt x="104" y="85"/>
                    <a:pt x="109" y="85"/>
                  </a:cubicBezTo>
                  <a:cubicBezTo>
                    <a:pt x="114" y="85"/>
                    <a:pt x="120" y="86"/>
                    <a:pt x="125" y="86"/>
                  </a:cubicBezTo>
                  <a:cubicBezTo>
                    <a:pt x="130" y="85"/>
                    <a:pt x="135" y="85"/>
                    <a:pt x="141" y="85"/>
                  </a:cubicBezTo>
                  <a:cubicBezTo>
                    <a:pt x="143" y="85"/>
                    <a:pt x="146" y="84"/>
                    <a:pt x="149" y="84"/>
                  </a:cubicBezTo>
                  <a:cubicBezTo>
                    <a:pt x="151" y="84"/>
                    <a:pt x="154" y="84"/>
                    <a:pt x="157" y="83"/>
                  </a:cubicBezTo>
                  <a:cubicBezTo>
                    <a:pt x="162" y="82"/>
                    <a:pt x="168" y="82"/>
                    <a:pt x="173" y="81"/>
                  </a:cubicBezTo>
                  <a:cubicBezTo>
                    <a:pt x="178" y="80"/>
                    <a:pt x="184" y="79"/>
                    <a:pt x="189" y="78"/>
                  </a:cubicBezTo>
                  <a:cubicBezTo>
                    <a:pt x="192" y="77"/>
                    <a:pt x="194" y="77"/>
                    <a:pt x="197" y="76"/>
                  </a:cubicBezTo>
                  <a:cubicBezTo>
                    <a:pt x="199" y="75"/>
                    <a:pt x="202" y="74"/>
                    <a:pt x="205" y="74"/>
                  </a:cubicBezTo>
                  <a:cubicBezTo>
                    <a:pt x="207" y="73"/>
                    <a:pt x="210" y="72"/>
                    <a:pt x="212" y="71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5" y="67"/>
                    <a:pt x="229" y="65"/>
                    <a:pt x="234" y="63"/>
                  </a:cubicBezTo>
                  <a:cubicBezTo>
                    <a:pt x="243" y="59"/>
                    <a:pt x="252" y="55"/>
                    <a:pt x="260" y="50"/>
                  </a:cubicBezTo>
                  <a:cubicBezTo>
                    <a:pt x="269" y="45"/>
                    <a:pt x="276" y="40"/>
                    <a:pt x="283" y="36"/>
                  </a:cubicBezTo>
                  <a:cubicBezTo>
                    <a:pt x="289" y="31"/>
                    <a:pt x="295" y="26"/>
                    <a:pt x="300" y="22"/>
                  </a:cubicBezTo>
                  <a:cubicBezTo>
                    <a:pt x="305" y="18"/>
                    <a:pt x="310" y="14"/>
                    <a:pt x="313" y="10"/>
                  </a:cubicBezTo>
                  <a:cubicBezTo>
                    <a:pt x="317" y="7"/>
                    <a:pt x="319" y="4"/>
                    <a:pt x="321" y="2"/>
                  </a:cubicBezTo>
                  <a:cubicBezTo>
                    <a:pt x="323" y="1"/>
                    <a:pt x="324" y="0"/>
                    <a:pt x="324" y="0"/>
                  </a:cubicBezTo>
                  <a:cubicBezTo>
                    <a:pt x="324" y="0"/>
                    <a:pt x="323" y="1"/>
                    <a:pt x="321" y="3"/>
                  </a:cubicBezTo>
                  <a:cubicBezTo>
                    <a:pt x="319" y="5"/>
                    <a:pt x="317" y="8"/>
                    <a:pt x="314" y="11"/>
                  </a:cubicBezTo>
                  <a:cubicBezTo>
                    <a:pt x="310" y="14"/>
                    <a:pt x="306" y="19"/>
                    <a:pt x="301" y="23"/>
                  </a:cubicBezTo>
                  <a:cubicBezTo>
                    <a:pt x="297" y="28"/>
                    <a:pt x="291" y="33"/>
                    <a:pt x="284" y="38"/>
                  </a:cubicBezTo>
                  <a:cubicBezTo>
                    <a:pt x="278" y="43"/>
                    <a:pt x="270" y="48"/>
                    <a:pt x="262" y="53"/>
                  </a:cubicBezTo>
                  <a:cubicBezTo>
                    <a:pt x="254" y="58"/>
                    <a:pt x="245" y="62"/>
                    <a:pt x="236" y="67"/>
                  </a:cubicBezTo>
                  <a:cubicBezTo>
                    <a:pt x="231" y="69"/>
                    <a:pt x="226" y="71"/>
                    <a:pt x="221" y="73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1" y="76"/>
                    <a:pt x="208" y="77"/>
                    <a:pt x="206" y="78"/>
                  </a:cubicBezTo>
                  <a:cubicBezTo>
                    <a:pt x="203" y="78"/>
                    <a:pt x="201" y="79"/>
                    <a:pt x="198" y="80"/>
                  </a:cubicBezTo>
                  <a:cubicBezTo>
                    <a:pt x="195" y="81"/>
                    <a:pt x="193" y="81"/>
                    <a:pt x="190" y="82"/>
                  </a:cubicBezTo>
                  <a:cubicBezTo>
                    <a:pt x="185" y="83"/>
                    <a:pt x="179" y="84"/>
                    <a:pt x="174" y="86"/>
                  </a:cubicBezTo>
                  <a:cubicBezTo>
                    <a:pt x="168" y="86"/>
                    <a:pt x="163" y="87"/>
                    <a:pt x="157" y="88"/>
                  </a:cubicBezTo>
                  <a:cubicBezTo>
                    <a:pt x="155" y="88"/>
                    <a:pt x="152" y="88"/>
                    <a:pt x="149" y="89"/>
                  </a:cubicBezTo>
                  <a:cubicBezTo>
                    <a:pt x="146" y="89"/>
                    <a:pt x="144" y="89"/>
                    <a:pt x="141" y="89"/>
                  </a:cubicBezTo>
                  <a:cubicBezTo>
                    <a:pt x="136" y="89"/>
                    <a:pt x="130" y="89"/>
                    <a:pt x="125" y="90"/>
                  </a:cubicBezTo>
                  <a:cubicBezTo>
                    <a:pt x="120" y="90"/>
                    <a:pt x="114" y="89"/>
                    <a:pt x="109" y="89"/>
                  </a:cubicBezTo>
                  <a:cubicBezTo>
                    <a:pt x="104" y="89"/>
                    <a:pt x="99" y="89"/>
                    <a:pt x="94" y="88"/>
                  </a:cubicBezTo>
                  <a:cubicBezTo>
                    <a:pt x="89" y="88"/>
                    <a:pt x="84" y="87"/>
                    <a:pt x="80" y="87"/>
                  </a:cubicBezTo>
                  <a:cubicBezTo>
                    <a:pt x="75" y="86"/>
                    <a:pt x="70" y="85"/>
                    <a:pt x="66" y="85"/>
                  </a:cubicBezTo>
                  <a:cubicBezTo>
                    <a:pt x="61" y="84"/>
                    <a:pt x="57" y="83"/>
                    <a:pt x="53" y="82"/>
                  </a:cubicBezTo>
                  <a:cubicBezTo>
                    <a:pt x="45" y="80"/>
                    <a:pt x="38" y="79"/>
                    <a:pt x="31" y="77"/>
                  </a:cubicBezTo>
                  <a:cubicBezTo>
                    <a:pt x="25" y="75"/>
                    <a:pt x="19" y="74"/>
                    <a:pt x="15" y="72"/>
                  </a:cubicBezTo>
                  <a:cubicBezTo>
                    <a:pt x="5" y="70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F3C3F5FB-AEFD-40DB-270B-A78466047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968626"/>
              <a:ext cx="134938" cy="796925"/>
            </a:xfrm>
            <a:custGeom>
              <a:avLst/>
              <a:gdLst>
                <a:gd name="T0" fmla="*/ 33 w 33"/>
                <a:gd name="T1" fmla="*/ 10 h 194"/>
                <a:gd name="T2" fmla="*/ 33 w 33"/>
                <a:gd name="T3" fmla="*/ 0 h 194"/>
                <a:gd name="T4" fmla="*/ 23 w 33"/>
                <a:gd name="T5" fmla="*/ 0 h 194"/>
                <a:gd name="T6" fmla="*/ 0 w 33"/>
                <a:gd name="T7" fmla="*/ 97 h 194"/>
                <a:gd name="T8" fmla="*/ 23 w 33"/>
                <a:gd name="T9" fmla="*/ 194 h 194"/>
                <a:gd name="T10" fmla="*/ 33 w 33"/>
                <a:gd name="T11" fmla="*/ 194 h 194"/>
                <a:gd name="T12" fmla="*/ 33 w 33"/>
                <a:gd name="T13" fmla="*/ 184 h 194"/>
                <a:gd name="T14" fmla="*/ 33 w 33"/>
                <a:gd name="T15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4">
                  <a:moveTo>
                    <a:pt x="33" y="1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44"/>
                    <a:pt x="0" y="97"/>
                  </a:cubicBezTo>
                  <a:cubicBezTo>
                    <a:pt x="0" y="150"/>
                    <a:pt x="11" y="194"/>
                    <a:pt x="23" y="194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3" y="184"/>
                    <a:pt x="33" y="184"/>
                    <a:pt x="33" y="184"/>
                  </a:cubicBezTo>
                  <a:lnTo>
                    <a:pt x="33" y="10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F9F9F9"/>
                </a:gs>
                <a:gs pos="8000">
                  <a:srgbClr val="A5AFB1"/>
                </a:gs>
                <a:gs pos="90276">
                  <a:srgbClr val="737C82"/>
                </a:gs>
                <a:gs pos="78000">
                  <a:srgbClr val="AEC0C5"/>
                </a:gs>
                <a:gs pos="72000">
                  <a:srgbClr val="F3F3F3"/>
                </a:gs>
                <a:gs pos="36000">
                  <a:srgbClr val="7E878D"/>
                </a:gs>
                <a:gs pos="31000">
                  <a:srgbClr val="130F0C"/>
                </a:gs>
                <a:gs pos="100000">
                  <a:srgbClr val="A9BABA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C2EC238D-5545-3A96-9CB0-B5022635A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968626"/>
              <a:ext cx="101600" cy="796925"/>
            </a:xfrm>
            <a:custGeom>
              <a:avLst/>
              <a:gdLst>
                <a:gd name="T0" fmla="*/ 2 w 25"/>
                <a:gd name="T1" fmla="*/ 97 h 194"/>
                <a:gd name="T2" fmla="*/ 25 w 25"/>
                <a:gd name="T3" fmla="*/ 0 h 194"/>
                <a:gd name="T4" fmla="*/ 23 w 25"/>
                <a:gd name="T5" fmla="*/ 0 h 194"/>
                <a:gd name="T6" fmla="*/ 0 w 25"/>
                <a:gd name="T7" fmla="*/ 97 h 194"/>
                <a:gd name="T8" fmla="*/ 23 w 25"/>
                <a:gd name="T9" fmla="*/ 194 h 194"/>
                <a:gd name="T10" fmla="*/ 25 w 25"/>
                <a:gd name="T11" fmla="*/ 194 h 194"/>
                <a:gd name="T12" fmla="*/ 2 w 25"/>
                <a:gd name="T1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94">
                  <a:moveTo>
                    <a:pt x="2" y="97"/>
                  </a:moveTo>
                  <a:cubicBezTo>
                    <a:pt x="2" y="44"/>
                    <a:pt x="13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44"/>
                    <a:pt x="0" y="97"/>
                  </a:cubicBezTo>
                  <a:cubicBezTo>
                    <a:pt x="0" y="150"/>
                    <a:pt x="11" y="194"/>
                    <a:pt x="23" y="194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3" y="194"/>
                    <a:pt x="2" y="150"/>
                    <a:pt x="2" y="9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62">
              <a:extLst>
                <a:ext uri="{FF2B5EF4-FFF2-40B4-BE49-F238E27FC236}">
                  <a16:creationId xmlns:a16="http://schemas.microsoft.com/office/drawing/2014/main" id="{7E83B19F-2A34-E07A-E433-5EAFB10D6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9238" y="2865438"/>
              <a:ext cx="23813" cy="1003300"/>
            </a:xfrm>
            <a:custGeom>
              <a:avLst/>
              <a:gdLst>
                <a:gd name="T0" fmla="*/ 0 w 6"/>
                <a:gd name="T1" fmla="*/ 241 h 244"/>
                <a:gd name="T2" fmla="*/ 0 w 6"/>
                <a:gd name="T3" fmla="*/ 3 h 244"/>
                <a:gd name="T4" fmla="*/ 2 w 6"/>
                <a:gd name="T5" fmla="*/ 0 h 244"/>
                <a:gd name="T6" fmla="*/ 4 w 6"/>
                <a:gd name="T7" fmla="*/ 0 h 244"/>
                <a:gd name="T8" fmla="*/ 6 w 6"/>
                <a:gd name="T9" fmla="*/ 3 h 244"/>
                <a:gd name="T10" fmla="*/ 6 w 6"/>
                <a:gd name="T11" fmla="*/ 241 h 244"/>
                <a:gd name="T12" fmla="*/ 4 w 6"/>
                <a:gd name="T13" fmla="*/ 244 h 244"/>
                <a:gd name="T14" fmla="*/ 2 w 6"/>
                <a:gd name="T15" fmla="*/ 244 h 244"/>
                <a:gd name="T16" fmla="*/ 0 w 6"/>
                <a:gd name="T17" fmla="*/ 24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44">
                  <a:moveTo>
                    <a:pt x="0" y="24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" y="243"/>
                    <a:pt x="5" y="244"/>
                    <a:pt x="4" y="244"/>
                  </a:cubicBezTo>
                  <a:cubicBezTo>
                    <a:pt x="2" y="244"/>
                    <a:pt x="2" y="244"/>
                    <a:pt x="2" y="244"/>
                  </a:cubicBezTo>
                  <a:cubicBezTo>
                    <a:pt x="1" y="244"/>
                    <a:pt x="0" y="243"/>
                    <a:pt x="0" y="241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F9F9F9"/>
                </a:gs>
                <a:gs pos="8000">
                  <a:srgbClr val="A5AFB1"/>
                </a:gs>
                <a:gs pos="90276">
                  <a:srgbClr val="737C82"/>
                </a:gs>
                <a:gs pos="78000">
                  <a:srgbClr val="AEC0C5"/>
                </a:gs>
                <a:gs pos="72000">
                  <a:srgbClr val="F3F3F3"/>
                </a:gs>
                <a:gs pos="36000">
                  <a:srgbClr val="7E878D"/>
                </a:gs>
                <a:gs pos="31000">
                  <a:srgbClr val="130F0C"/>
                </a:gs>
                <a:gs pos="100000">
                  <a:srgbClr val="A9BABA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CEF081BB-564B-F817-0998-44352C6F7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138" y="2892261"/>
              <a:ext cx="770643" cy="477954"/>
            </a:xfrm>
            <a:custGeom>
              <a:avLst/>
              <a:gdLst>
                <a:gd name="T0" fmla="*/ 0 w 188"/>
                <a:gd name="T1" fmla="*/ 0 h 116"/>
                <a:gd name="T2" fmla="*/ 188 w 188"/>
                <a:gd name="T3" fmla="*/ 116 h 116"/>
                <a:gd name="T4" fmla="*/ 0 w 188"/>
                <a:gd name="T5" fmla="*/ 36 h 116"/>
                <a:gd name="T6" fmla="*/ 0 w 188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16">
                  <a:moveTo>
                    <a:pt x="0" y="0"/>
                  </a:moveTo>
                  <a:cubicBezTo>
                    <a:pt x="36" y="9"/>
                    <a:pt x="124" y="48"/>
                    <a:pt x="188" y="116"/>
                  </a:cubicBezTo>
                  <a:cubicBezTo>
                    <a:pt x="140" y="81"/>
                    <a:pt x="24" y="35"/>
                    <a:pt x="0" y="36"/>
                  </a:cubicBezTo>
                  <a:cubicBezTo>
                    <a:pt x="0" y="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27DAFCB5-A4D5-8C2F-3F49-ABF2976D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529514"/>
              <a:ext cx="2178040" cy="1644817"/>
            </a:xfrm>
            <a:custGeom>
              <a:avLst/>
              <a:gdLst>
                <a:gd name="T0" fmla="*/ 531 w 531"/>
                <a:gd name="T1" fmla="*/ 74 h 399"/>
                <a:gd name="T2" fmla="*/ 17 w 531"/>
                <a:gd name="T3" fmla="*/ 101 h 399"/>
                <a:gd name="T4" fmla="*/ 17 w 531"/>
                <a:gd name="T5" fmla="*/ 307 h 399"/>
                <a:gd name="T6" fmla="*/ 531 w 531"/>
                <a:gd name="T7" fmla="*/ 333 h 399"/>
                <a:gd name="T8" fmla="*/ 531 w 531"/>
                <a:gd name="T9" fmla="*/ 7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399">
                  <a:moveTo>
                    <a:pt x="531" y="74"/>
                  </a:moveTo>
                  <a:cubicBezTo>
                    <a:pt x="280" y="0"/>
                    <a:pt x="106" y="60"/>
                    <a:pt x="17" y="101"/>
                  </a:cubicBezTo>
                  <a:cubicBezTo>
                    <a:pt x="17" y="101"/>
                    <a:pt x="0" y="236"/>
                    <a:pt x="17" y="307"/>
                  </a:cubicBezTo>
                  <a:cubicBezTo>
                    <a:pt x="220" y="399"/>
                    <a:pt x="417" y="368"/>
                    <a:pt x="531" y="333"/>
                  </a:cubicBezTo>
                  <a:lnTo>
                    <a:pt x="531" y="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5118B1DD-71DC-8E11-ECEE-B91D9B6FE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138" y="2851004"/>
              <a:ext cx="770643" cy="1046985"/>
            </a:xfrm>
            <a:custGeom>
              <a:avLst/>
              <a:gdLst>
                <a:gd name="T0" fmla="*/ 0 w 188"/>
                <a:gd name="T1" fmla="*/ 0 h 254"/>
                <a:gd name="T2" fmla="*/ 0 w 188"/>
                <a:gd name="T3" fmla="*/ 254 h 254"/>
                <a:gd name="T4" fmla="*/ 188 w 188"/>
                <a:gd name="T5" fmla="*/ 126 h 254"/>
                <a:gd name="T6" fmla="*/ 0 w 188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109" y="236"/>
                    <a:pt x="188" y="126"/>
                  </a:cubicBezTo>
                  <a:cubicBezTo>
                    <a:pt x="135" y="62"/>
                    <a:pt x="88" y="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5DDEB1D-2549-C133-25C2-28C0A1E91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941302"/>
              <a:ext cx="2178040" cy="1233029"/>
            </a:xfrm>
            <a:custGeom>
              <a:avLst/>
              <a:gdLst>
                <a:gd name="T0" fmla="*/ 42 w 531"/>
                <a:gd name="T1" fmla="*/ 155 h 299"/>
                <a:gd name="T2" fmla="*/ 19 w 531"/>
                <a:gd name="T3" fmla="*/ 0 h 299"/>
                <a:gd name="T4" fmla="*/ 17 w 531"/>
                <a:gd name="T5" fmla="*/ 1 h 299"/>
                <a:gd name="T6" fmla="*/ 17 w 531"/>
                <a:gd name="T7" fmla="*/ 207 h 299"/>
                <a:gd name="T8" fmla="*/ 531 w 531"/>
                <a:gd name="T9" fmla="*/ 233 h 299"/>
                <a:gd name="T10" fmla="*/ 531 w 531"/>
                <a:gd name="T11" fmla="*/ 188 h 299"/>
                <a:gd name="T12" fmla="*/ 42 w 531"/>
                <a:gd name="T13" fmla="*/ 15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1" h="299">
                  <a:moveTo>
                    <a:pt x="42" y="155"/>
                  </a:moveTo>
                  <a:cubicBezTo>
                    <a:pt x="32" y="113"/>
                    <a:pt x="24" y="47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7" y="1"/>
                    <a:pt x="0" y="136"/>
                    <a:pt x="17" y="207"/>
                  </a:cubicBezTo>
                  <a:cubicBezTo>
                    <a:pt x="220" y="299"/>
                    <a:pt x="417" y="268"/>
                    <a:pt x="531" y="233"/>
                  </a:cubicBezTo>
                  <a:cubicBezTo>
                    <a:pt x="531" y="188"/>
                    <a:pt x="531" y="188"/>
                    <a:pt x="531" y="188"/>
                  </a:cubicBezTo>
                  <a:cubicBezTo>
                    <a:pt x="414" y="220"/>
                    <a:pt x="231" y="241"/>
                    <a:pt x="42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5000">
                  <a:schemeClr val="accent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61">
              <a:extLst>
                <a:ext uri="{FF2B5EF4-FFF2-40B4-BE49-F238E27FC236}">
                  <a16:creationId xmlns:a16="http://schemas.microsoft.com/office/drawing/2014/main" id="{C78CBFC0-36FD-AF1E-FC61-5372DE0FF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3092451"/>
              <a:ext cx="908050" cy="923925"/>
            </a:xfrm>
            <a:custGeom>
              <a:avLst/>
              <a:gdLst>
                <a:gd name="T0" fmla="*/ 572 w 572"/>
                <a:gd name="T1" fmla="*/ 331 h 582"/>
                <a:gd name="T2" fmla="*/ 319 w 572"/>
                <a:gd name="T3" fmla="*/ 582 h 582"/>
                <a:gd name="T4" fmla="*/ 0 w 572"/>
                <a:gd name="T5" fmla="*/ 264 h 582"/>
                <a:gd name="T6" fmla="*/ 272 w 572"/>
                <a:gd name="T7" fmla="*/ 0 h 582"/>
                <a:gd name="T8" fmla="*/ 572 w 572"/>
                <a:gd name="T9" fmla="*/ 33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582">
                  <a:moveTo>
                    <a:pt x="572" y="331"/>
                  </a:moveTo>
                  <a:lnTo>
                    <a:pt x="319" y="582"/>
                  </a:lnTo>
                  <a:lnTo>
                    <a:pt x="0" y="264"/>
                  </a:lnTo>
                  <a:lnTo>
                    <a:pt x="272" y="0"/>
                  </a:lnTo>
                  <a:lnTo>
                    <a:pt x="572" y="331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50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63">
              <a:extLst>
                <a:ext uri="{FF2B5EF4-FFF2-40B4-BE49-F238E27FC236}">
                  <a16:creationId xmlns:a16="http://schemas.microsoft.com/office/drawing/2014/main" id="{116D6012-5D2E-4B3C-EBC8-A7A8A0800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675" y="3013076"/>
              <a:ext cx="706438" cy="70802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65100" dist="38100" dir="18600000">
                <a:prstClr val="black">
                  <a:alpha val="79000"/>
                </a:prstClr>
              </a:inn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0">
              <a:extLst>
                <a:ext uri="{FF2B5EF4-FFF2-40B4-BE49-F238E27FC236}">
                  <a16:creationId xmlns:a16="http://schemas.microsoft.com/office/drawing/2014/main" id="{194E73CD-4B29-0EA4-80C4-81A3A53C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3395663"/>
              <a:ext cx="1027113" cy="304800"/>
            </a:xfrm>
            <a:custGeom>
              <a:avLst/>
              <a:gdLst>
                <a:gd name="T0" fmla="*/ 647 w 647"/>
                <a:gd name="T1" fmla="*/ 0 h 192"/>
                <a:gd name="T2" fmla="*/ 13 w 647"/>
                <a:gd name="T3" fmla="*/ 192 h 192"/>
                <a:gd name="T4" fmla="*/ 0 w 647"/>
                <a:gd name="T5" fmla="*/ 11 h 192"/>
                <a:gd name="T6" fmla="*/ 647 w 647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192">
                  <a:moveTo>
                    <a:pt x="647" y="0"/>
                  </a:moveTo>
                  <a:lnTo>
                    <a:pt x="13" y="192"/>
                  </a:lnTo>
                  <a:lnTo>
                    <a:pt x="0" y="11"/>
                  </a:lnTo>
                  <a:lnTo>
                    <a:pt x="647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75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B8B93D2F-16B3-329C-A7AB-9E89B7B0B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525" y="2516449"/>
              <a:ext cx="2124329" cy="634418"/>
            </a:xfrm>
            <a:custGeom>
              <a:avLst/>
              <a:gdLst>
                <a:gd name="T0" fmla="*/ 518 w 518"/>
                <a:gd name="T1" fmla="*/ 110 h 154"/>
                <a:gd name="T2" fmla="*/ 518 w 518"/>
                <a:gd name="T3" fmla="*/ 74 h 154"/>
                <a:gd name="T4" fmla="*/ 4 w 518"/>
                <a:gd name="T5" fmla="*/ 110 h 154"/>
                <a:gd name="T6" fmla="*/ 0 w 518"/>
                <a:gd name="T7" fmla="*/ 154 h 154"/>
                <a:gd name="T8" fmla="*/ 518 w 518"/>
                <a:gd name="T9" fmla="*/ 11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54">
                  <a:moveTo>
                    <a:pt x="518" y="110"/>
                  </a:moveTo>
                  <a:cubicBezTo>
                    <a:pt x="518" y="74"/>
                    <a:pt x="518" y="74"/>
                    <a:pt x="518" y="74"/>
                  </a:cubicBezTo>
                  <a:cubicBezTo>
                    <a:pt x="267" y="0"/>
                    <a:pt x="93" y="69"/>
                    <a:pt x="4" y="110"/>
                  </a:cubicBezTo>
                  <a:cubicBezTo>
                    <a:pt x="4" y="110"/>
                    <a:pt x="2" y="128"/>
                    <a:pt x="0" y="154"/>
                  </a:cubicBezTo>
                  <a:cubicBezTo>
                    <a:pt x="90" y="114"/>
                    <a:pt x="288" y="51"/>
                    <a:pt x="518" y="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alpha val="67000"/>
                  </a:schemeClr>
                </a:gs>
                <a:gs pos="41000">
                  <a:schemeClr val="bg2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64">
              <a:extLst>
                <a:ext uri="{FF2B5EF4-FFF2-40B4-BE49-F238E27FC236}">
                  <a16:creationId xmlns:a16="http://schemas.microsoft.com/office/drawing/2014/main" id="{BB9344D6-810D-C9CC-4736-6216B9C0B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138" y="3289301"/>
              <a:ext cx="1366838" cy="155575"/>
            </a:xfrm>
            <a:custGeom>
              <a:avLst/>
              <a:gdLst>
                <a:gd name="T0" fmla="*/ 326 w 333"/>
                <a:gd name="T1" fmla="*/ 26 h 38"/>
                <a:gd name="T2" fmla="*/ 333 w 333"/>
                <a:gd name="T3" fmla="*/ 19 h 38"/>
                <a:gd name="T4" fmla="*/ 333 w 333"/>
                <a:gd name="T5" fmla="*/ 19 h 38"/>
                <a:gd name="T6" fmla="*/ 333 w 333"/>
                <a:gd name="T7" fmla="*/ 19 h 38"/>
                <a:gd name="T8" fmla="*/ 326 w 333"/>
                <a:gd name="T9" fmla="*/ 12 h 38"/>
                <a:gd name="T10" fmla="*/ 19 w 333"/>
                <a:gd name="T11" fmla="*/ 0 h 38"/>
                <a:gd name="T12" fmla="*/ 0 w 333"/>
                <a:gd name="T13" fmla="*/ 19 h 38"/>
                <a:gd name="T14" fmla="*/ 0 w 333"/>
                <a:gd name="T15" fmla="*/ 19 h 38"/>
                <a:gd name="T16" fmla="*/ 0 w 333"/>
                <a:gd name="T17" fmla="*/ 19 h 38"/>
                <a:gd name="T18" fmla="*/ 19 w 333"/>
                <a:gd name="T19" fmla="*/ 38 h 38"/>
                <a:gd name="T20" fmla="*/ 326 w 333"/>
                <a:gd name="T2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38">
                  <a:moveTo>
                    <a:pt x="326" y="26"/>
                  </a:moveTo>
                  <a:cubicBezTo>
                    <a:pt x="330" y="26"/>
                    <a:pt x="333" y="23"/>
                    <a:pt x="333" y="19"/>
                  </a:cubicBezTo>
                  <a:cubicBezTo>
                    <a:pt x="333" y="19"/>
                    <a:pt x="333" y="19"/>
                    <a:pt x="333" y="19"/>
                  </a:cubicBezTo>
                  <a:cubicBezTo>
                    <a:pt x="333" y="19"/>
                    <a:pt x="333" y="19"/>
                    <a:pt x="333" y="19"/>
                  </a:cubicBezTo>
                  <a:cubicBezTo>
                    <a:pt x="333" y="15"/>
                    <a:pt x="330" y="12"/>
                    <a:pt x="326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lnTo>
                    <a:pt x="326" y="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03813">
                    <a:shade val="30000"/>
                    <a:satMod val="115000"/>
                  </a:srgbClr>
                </a:gs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75">
              <a:extLst>
                <a:ext uri="{FF2B5EF4-FFF2-40B4-BE49-F238E27FC236}">
                  <a16:creationId xmlns:a16="http://schemas.microsoft.com/office/drawing/2014/main" id="{C8ACFD6C-61E7-97D4-64D3-03BF5756E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355851"/>
              <a:ext cx="1330325" cy="369888"/>
            </a:xfrm>
            <a:custGeom>
              <a:avLst/>
              <a:gdLst>
                <a:gd name="T0" fmla="*/ 0 w 324"/>
                <a:gd name="T1" fmla="*/ 22 h 90"/>
                <a:gd name="T2" fmla="*/ 15 w 324"/>
                <a:gd name="T3" fmla="*/ 18 h 90"/>
                <a:gd name="T4" fmla="*/ 31 w 324"/>
                <a:gd name="T5" fmla="*/ 13 h 90"/>
                <a:gd name="T6" fmla="*/ 53 w 324"/>
                <a:gd name="T7" fmla="*/ 8 h 90"/>
                <a:gd name="T8" fmla="*/ 66 w 324"/>
                <a:gd name="T9" fmla="*/ 5 h 90"/>
                <a:gd name="T10" fmla="*/ 80 w 324"/>
                <a:gd name="T11" fmla="*/ 3 h 90"/>
                <a:gd name="T12" fmla="*/ 94 w 324"/>
                <a:gd name="T13" fmla="*/ 2 h 90"/>
                <a:gd name="T14" fmla="*/ 109 w 324"/>
                <a:gd name="T15" fmla="*/ 1 h 90"/>
                <a:gd name="T16" fmla="*/ 125 w 324"/>
                <a:gd name="T17" fmla="*/ 0 h 90"/>
                <a:gd name="T18" fmla="*/ 141 w 324"/>
                <a:gd name="T19" fmla="*/ 1 h 90"/>
                <a:gd name="T20" fmla="*/ 149 w 324"/>
                <a:gd name="T21" fmla="*/ 1 h 90"/>
                <a:gd name="T22" fmla="*/ 157 w 324"/>
                <a:gd name="T23" fmla="*/ 2 h 90"/>
                <a:gd name="T24" fmla="*/ 174 w 324"/>
                <a:gd name="T25" fmla="*/ 4 h 90"/>
                <a:gd name="T26" fmla="*/ 190 w 324"/>
                <a:gd name="T27" fmla="*/ 8 h 90"/>
                <a:gd name="T28" fmla="*/ 198 w 324"/>
                <a:gd name="T29" fmla="*/ 10 h 90"/>
                <a:gd name="T30" fmla="*/ 206 w 324"/>
                <a:gd name="T31" fmla="*/ 12 h 90"/>
                <a:gd name="T32" fmla="*/ 214 w 324"/>
                <a:gd name="T33" fmla="*/ 15 h 90"/>
                <a:gd name="T34" fmla="*/ 217 w 324"/>
                <a:gd name="T35" fmla="*/ 16 h 90"/>
                <a:gd name="T36" fmla="*/ 221 w 324"/>
                <a:gd name="T37" fmla="*/ 17 h 90"/>
                <a:gd name="T38" fmla="*/ 236 w 324"/>
                <a:gd name="T39" fmla="*/ 23 h 90"/>
                <a:gd name="T40" fmla="*/ 262 w 324"/>
                <a:gd name="T41" fmla="*/ 37 h 90"/>
                <a:gd name="T42" fmla="*/ 284 w 324"/>
                <a:gd name="T43" fmla="*/ 52 h 90"/>
                <a:gd name="T44" fmla="*/ 301 w 324"/>
                <a:gd name="T45" fmla="*/ 67 h 90"/>
                <a:gd name="T46" fmla="*/ 314 w 324"/>
                <a:gd name="T47" fmla="*/ 79 h 90"/>
                <a:gd name="T48" fmla="*/ 321 w 324"/>
                <a:gd name="T49" fmla="*/ 87 h 90"/>
                <a:gd name="T50" fmla="*/ 324 w 324"/>
                <a:gd name="T51" fmla="*/ 90 h 90"/>
                <a:gd name="T52" fmla="*/ 321 w 324"/>
                <a:gd name="T53" fmla="*/ 88 h 90"/>
                <a:gd name="T54" fmla="*/ 313 w 324"/>
                <a:gd name="T55" fmla="*/ 80 h 90"/>
                <a:gd name="T56" fmla="*/ 300 w 324"/>
                <a:gd name="T57" fmla="*/ 68 h 90"/>
                <a:gd name="T58" fmla="*/ 283 w 324"/>
                <a:gd name="T59" fmla="*/ 54 h 90"/>
                <a:gd name="T60" fmla="*/ 260 w 324"/>
                <a:gd name="T61" fmla="*/ 40 h 90"/>
                <a:gd name="T62" fmla="*/ 234 w 324"/>
                <a:gd name="T63" fmla="*/ 27 h 90"/>
                <a:gd name="T64" fmla="*/ 220 w 324"/>
                <a:gd name="T65" fmla="*/ 21 h 90"/>
                <a:gd name="T66" fmla="*/ 216 w 324"/>
                <a:gd name="T67" fmla="*/ 20 h 90"/>
                <a:gd name="T68" fmla="*/ 212 w 324"/>
                <a:gd name="T69" fmla="*/ 19 h 90"/>
                <a:gd name="T70" fmla="*/ 205 w 324"/>
                <a:gd name="T71" fmla="*/ 16 h 90"/>
                <a:gd name="T72" fmla="*/ 197 w 324"/>
                <a:gd name="T73" fmla="*/ 14 h 90"/>
                <a:gd name="T74" fmla="*/ 189 w 324"/>
                <a:gd name="T75" fmla="*/ 12 h 90"/>
                <a:gd name="T76" fmla="*/ 173 w 324"/>
                <a:gd name="T77" fmla="*/ 9 h 90"/>
                <a:gd name="T78" fmla="*/ 157 w 324"/>
                <a:gd name="T79" fmla="*/ 7 h 90"/>
                <a:gd name="T80" fmla="*/ 149 w 324"/>
                <a:gd name="T81" fmla="*/ 6 h 90"/>
                <a:gd name="T82" fmla="*/ 141 w 324"/>
                <a:gd name="T83" fmla="*/ 5 h 90"/>
                <a:gd name="T84" fmla="*/ 125 w 324"/>
                <a:gd name="T85" fmla="*/ 5 h 90"/>
                <a:gd name="T86" fmla="*/ 109 w 324"/>
                <a:gd name="T87" fmla="*/ 5 h 90"/>
                <a:gd name="T88" fmla="*/ 94 w 324"/>
                <a:gd name="T89" fmla="*/ 5 h 90"/>
                <a:gd name="T90" fmla="*/ 80 w 324"/>
                <a:gd name="T91" fmla="*/ 7 h 90"/>
                <a:gd name="T92" fmla="*/ 66 w 324"/>
                <a:gd name="T93" fmla="*/ 8 h 90"/>
                <a:gd name="T94" fmla="*/ 54 w 324"/>
                <a:gd name="T95" fmla="*/ 10 h 90"/>
                <a:gd name="T96" fmla="*/ 32 w 324"/>
                <a:gd name="T97" fmla="*/ 14 h 90"/>
                <a:gd name="T98" fmla="*/ 15 w 324"/>
                <a:gd name="T99" fmla="*/ 18 h 90"/>
                <a:gd name="T100" fmla="*/ 0 w 324"/>
                <a:gd name="T10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90">
                  <a:moveTo>
                    <a:pt x="0" y="22"/>
                  </a:moveTo>
                  <a:cubicBezTo>
                    <a:pt x="0" y="22"/>
                    <a:pt x="5" y="20"/>
                    <a:pt x="15" y="18"/>
                  </a:cubicBezTo>
                  <a:cubicBezTo>
                    <a:pt x="19" y="16"/>
                    <a:pt x="25" y="15"/>
                    <a:pt x="31" y="13"/>
                  </a:cubicBezTo>
                  <a:cubicBezTo>
                    <a:pt x="38" y="11"/>
                    <a:pt x="45" y="10"/>
                    <a:pt x="53" y="8"/>
                  </a:cubicBezTo>
                  <a:cubicBezTo>
                    <a:pt x="57" y="7"/>
                    <a:pt x="61" y="6"/>
                    <a:pt x="66" y="5"/>
                  </a:cubicBezTo>
                  <a:cubicBezTo>
                    <a:pt x="70" y="5"/>
                    <a:pt x="75" y="4"/>
                    <a:pt x="80" y="3"/>
                  </a:cubicBezTo>
                  <a:cubicBezTo>
                    <a:pt x="84" y="3"/>
                    <a:pt x="89" y="2"/>
                    <a:pt x="94" y="2"/>
                  </a:cubicBezTo>
                  <a:cubicBezTo>
                    <a:pt x="99" y="1"/>
                    <a:pt x="104" y="1"/>
                    <a:pt x="109" y="1"/>
                  </a:cubicBezTo>
                  <a:cubicBezTo>
                    <a:pt x="114" y="1"/>
                    <a:pt x="120" y="0"/>
                    <a:pt x="125" y="0"/>
                  </a:cubicBezTo>
                  <a:cubicBezTo>
                    <a:pt x="130" y="1"/>
                    <a:pt x="136" y="1"/>
                    <a:pt x="141" y="1"/>
                  </a:cubicBezTo>
                  <a:cubicBezTo>
                    <a:pt x="144" y="1"/>
                    <a:pt x="146" y="1"/>
                    <a:pt x="149" y="1"/>
                  </a:cubicBezTo>
                  <a:cubicBezTo>
                    <a:pt x="152" y="2"/>
                    <a:pt x="155" y="2"/>
                    <a:pt x="157" y="2"/>
                  </a:cubicBezTo>
                  <a:cubicBezTo>
                    <a:pt x="163" y="3"/>
                    <a:pt x="168" y="4"/>
                    <a:pt x="174" y="4"/>
                  </a:cubicBezTo>
                  <a:cubicBezTo>
                    <a:pt x="179" y="6"/>
                    <a:pt x="185" y="7"/>
                    <a:pt x="190" y="8"/>
                  </a:cubicBezTo>
                  <a:cubicBezTo>
                    <a:pt x="193" y="9"/>
                    <a:pt x="195" y="9"/>
                    <a:pt x="198" y="10"/>
                  </a:cubicBezTo>
                  <a:cubicBezTo>
                    <a:pt x="201" y="11"/>
                    <a:pt x="203" y="12"/>
                    <a:pt x="206" y="12"/>
                  </a:cubicBezTo>
                  <a:cubicBezTo>
                    <a:pt x="208" y="13"/>
                    <a:pt x="211" y="14"/>
                    <a:pt x="214" y="15"/>
                  </a:cubicBezTo>
                  <a:cubicBezTo>
                    <a:pt x="217" y="16"/>
                    <a:pt x="217" y="16"/>
                    <a:pt x="217" y="16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6" y="19"/>
                    <a:pt x="231" y="21"/>
                    <a:pt x="236" y="23"/>
                  </a:cubicBezTo>
                  <a:cubicBezTo>
                    <a:pt x="245" y="28"/>
                    <a:pt x="254" y="32"/>
                    <a:pt x="262" y="37"/>
                  </a:cubicBezTo>
                  <a:cubicBezTo>
                    <a:pt x="270" y="42"/>
                    <a:pt x="278" y="47"/>
                    <a:pt x="284" y="52"/>
                  </a:cubicBezTo>
                  <a:cubicBezTo>
                    <a:pt x="291" y="57"/>
                    <a:pt x="297" y="62"/>
                    <a:pt x="301" y="67"/>
                  </a:cubicBezTo>
                  <a:cubicBezTo>
                    <a:pt x="306" y="71"/>
                    <a:pt x="310" y="76"/>
                    <a:pt x="314" y="79"/>
                  </a:cubicBezTo>
                  <a:cubicBezTo>
                    <a:pt x="317" y="82"/>
                    <a:pt x="319" y="85"/>
                    <a:pt x="321" y="87"/>
                  </a:cubicBezTo>
                  <a:cubicBezTo>
                    <a:pt x="323" y="89"/>
                    <a:pt x="324" y="90"/>
                    <a:pt x="324" y="90"/>
                  </a:cubicBezTo>
                  <a:cubicBezTo>
                    <a:pt x="324" y="90"/>
                    <a:pt x="323" y="89"/>
                    <a:pt x="321" y="88"/>
                  </a:cubicBezTo>
                  <a:cubicBezTo>
                    <a:pt x="319" y="86"/>
                    <a:pt x="317" y="83"/>
                    <a:pt x="313" y="80"/>
                  </a:cubicBezTo>
                  <a:cubicBezTo>
                    <a:pt x="310" y="76"/>
                    <a:pt x="305" y="72"/>
                    <a:pt x="300" y="68"/>
                  </a:cubicBezTo>
                  <a:cubicBezTo>
                    <a:pt x="295" y="64"/>
                    <a:pt x="289" y="59"/>
                    <a:pt x="283" y="54"/>
                  </a:cubicBezTo>
                  <a:cubicBezTo>
                    <a:pt x="276" y="50"/>
                    <a:pt x="269" y="45"/>
                    <a:pt x="260" y="40"/>
                  </a:cubicBezTo>
                  <a:cubicBezTo>
                    <a:pt x="252" y="35"/>
                    <a:pt x="243" y="31"/>
                    <a:pt x="234" y="27"/>
                  </a:cubicBezTo>
                  <a:cubicBezTo>
                    <a:pt x="229" y="25"/>
                    <a:pt x="225" y="23"/>
                    <a:pt x="220" y="2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0" y="18"/>
                    <a:pt x="207" y="17"/>
                    <a:pt x="205" y="16"/>
                  </a:cubicBezTo>
                  <a:cubicBezTo>
                    <a:pt x="202" y="16"/>
                    <a:pt x="199" y="15"/>
                    <a:pt x="197" y="14"/>
                  </a:cubicBezTo>
                  <a:cubicBezTo>
                    <a:pt x="194" y="13"/>
                    <a:pt x="192" y="13"/>
                    <a:pt x="189" y="12"/>
                  </a:cubicBezTo>
                  <a:cubicBezTo>
                    <a:pt x="184" y="11"/>
                    <a:pt x="178" y="10"/>
                    <a:pt x="173" y="9"/>
                  </a:cubicBezTo>
                  <a:cubicBezTo>
                    <a:pt x="168" y="8"/>
                    <a:pt x="162" y="8"/>
                    <a:pt x="157" y="7"/>
                  </a:cubicBezTo>
                  <a:cubicBezTo>
                    <a:pt x="154" y="6"/>
                    <a:pt x="151" y="6"/>
                    <a:pt x="149" y="6"/>
                  </a:cubicBezTo>
                  <a:cubicBezTo>
                    <a:pt x="146" y="6"/>
                    <a:pt x="143" y="5"/>
                    <a:pt x="141" y="5"/>
                  </a:cubicBezTo>
                  <a:cubicBezTo>
                    <a:pt x="135" y="5"/>
                    <a:pt x="130" y="5"/>
                    <a:pt x="125" y="5"/>
                  </a:cubicBezTo>
                  <a:cubicBezTo>
                    <a:pt x="120" y="4"/>
                    <a:pt x="114" y="5"/>
                    <a:pt x="109" y="5"/>
                  </a:cubicBezTo>
                  <a:cubicBezTo>
                    <a:pt x="104" y="5"/>
                    <a:pt x="99" y="5"/>
                    <a:pt x="94" y="5"/>
                  </a:cubicBezTo>
                  <a:cubicBezTo>
                    <a:pt x="89" y="6"/>
                    <a:pt x="85" y="6"/>
                    <a:pt x="80" y="7"/>
                  </a:cubicBezTo>
                  <a:cubicBezTo>
                    <a:pt x="75" y="7"/>
                    <a:pt x="71" y="8"/>
                    <a:pt x="66" y="8"/>
                  </a:cubicBezTo>
                  <a:cubicBezTo>
                    <a:pt x="62" y="9"/>
                    <a:pt x="58" y="10"/>
                    <a:pt x="54" y="10"/>
                  </a:cubicBezTo>
                  <a:cubicBezTo>
                    <a:pt x="46" y="12"/>
                    <a:pt x="38" y="13"/>
                    <a:pt x="32" y="14"/>
                  </a:cubicBezTo>
                  <a:cubicBezTo>
                    <a:pt x="25" y="16"/>
                    <a:pt x="20" y="17"/>
                    <a:pt x="15" y="18"/>
                  </a:cubicBezTo>
                  <a:cubicBezTo>
                    <a:pt x="6" y="21"/>
                    <a:pt x="0" y="22"/>
                    <a:pt x="0" y="22"/>
                  </a:cubicBez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23064CB-791C-DAF4-2FF9-A8934A13E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1380">
              <a:off x="8165408" y="3005915"/>
              <a:ext cx="837738" cy="863918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BA0697C-B930-629B-188A-A7BBFD98DCE5}"/>
                </a:ext>
              </a:extLst>
            </p:cNvPr>
            <p:cNvSpPr/>
            <p:nvPr/>
          </p:nvSpPr>
          <p:spPr>
            <a:xfrm rot="1967007">
              <a:off x="9189907" y="3031857"/>
              <a:ext cx="684529" cy="137726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67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F55B76-C3EF-7FFA-D1A9-93529CF11EAB}"/>
                </a:ext>
              </a:extLst>
            </p:cNvPr>
            <p:cNvSpPr/>
            <p:nvPr/>
          </p:nvSpPr>
          <p:spPr>
            <a:xfrm>
              <a:off x="6761085" y="3317187"/>
              <a:ext cx="976217" cy="91476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31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 14">
            <a:extLst>
              <a:ext uri="{FF2B5EF4-FFF2-40B4-BE49-F238E27FC236}">
                <a16:creationId xmlns:a16="http://schemas.microsoft.com/office/drawing/2014/main" id="{F4AE5C35-C8C5-A49D-C7FD-A32D763146E8}"/>
              </a:ext>
            </a:extLst>
          </p:cNvPr>
          <p:cNvSpPr>
            <a:spLocks/>
          </p:cNvSpPr>
          <p:nvPr/>
        </p:nvSpPr>
        <p:spPr bwMode="auto">
          <a:xfrm>
            <a:off x="2913063" y="4732338"/>
            <a:ext cx="7286625" cy="2125662"/>
          </a:xfrm>
          <a:custGeom>
            <a:avLst/>
            <a:gdLst>
              <a:gd name="T0" fmla="*/ 1759 w 1759"/>
              <a:gd name="T1" fmla="*/ 112 h 512"/>
              <a:gd name="T2" fmla="*/ 1576 w 1759"/>
              <a:gd name="T3" fmla="*/ 61 h 512"/>
              <a:gd name="T4" fmla="*/ 1410 w 1759"/>
              <a:gd name="T5" fmla="*/ 191 h 512"/>
              <a:gd name="T6" fmla="*/ 1281 w 1759"/>
              <a:gd name="T7" fmla="*/ 163 h 512"/>
              <a:gd name="T8" fmla="*/ 1187 w 1759"/>
              <a:gd name="T9" fmla="*/ 132 h 512"/>
              <a:gd name="T10" fmla="*/ 969 w 1759"/>
              <a:gd name="T11" fmla="*/ 111 h 512"/>
              <a:gd name="T12" fmla="*/ 878 w 1759"/>
              <a:gd name="T13" fmla="*/ 74 h 512"/>
              <a:gd name="T14" fmla="*/ 790 w 1759"/>
              <a:gd name="T15" fmla="*/ 3 h 512"/>
              <a:gd name="T16" fmla="*/ 691 w 1759"/>
              <a:gd name="T17" fmla="*/ 57 h 512"/>
              <a:gd name="T18" fmla="*/ 568 w 1759"/>
              <a:gd name="T19" fmla="*/ 75 h 512"/>
              <a:gd name="T20" fmla="*/ 479 w 1759"/>
              <a:gd name="T21" fmla="*/ 47 h 512"/>
              <a:gd name="T22" fmla="*/ 409 w 1759"/>
              <a:gd name="T23" fmla="*/ 109 h 512"/>
              <a:gd name="T24" fmla="*/ 249 w 1759"/>
              <a:gd name="T25" fmla="*/ 251 h 512"/>
              <a:gd name="T26" fmla="*/ 141 w 1759"/>
              <a:gd name="T27" fmla="*/ 368 h 512"/>
              <a:gd name="T28" fmla="*/ 5 w 1759"/>
              <a:gd name="T29" fmla="*/ 512 h 512"/>
              <a:gd name="T30" fmla="*/ 1759 w 1759"/>
              <a:gd name="T31" fmla="*/ 512 h 512"/>
              <a:gd name="T32" fmla="*/ 1759 w 1759"/>
              <a:gd name="T33" fmla="*/ 1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59" h="512">
                <a:moveTo>
                  <a:pt x="1759" y="112"/>
                </a:moveTo>
                <a:cubicBezTo>
                  <a:pt x="1702" y="56"/>
                  <a:pt x="1648" y="49"/>
                  <a:pt x="1576" y="61"/>
                </a:cubicBezTo>
                <a:cubicBezTo>
                  <a:pt x="1504" y="73"/>
                  <a:pt x="1439" y="124"/>
                  <a:pt x="1410" y="191"/>
                </a:cubicBezTo>
                <a:cubicBezTo>
                  <a:pt x="1380" y="154"/>
                  <a:pt x="1323" y="142"/>
                  <a:pt x="1281" y="163"/>
                </a:cubicBezTo>
                <a:cubicBezTo>
                  <a:pt x="1263" y="132"/>
                  <a:pt x="1220" y="118"/>
                  <a:pt x="1187" y="132"/>
                </a:cubicBezTo>
                <a:cubicBezTo>
                  <a:pt x="1133" y="74"/>
                  <a:pt x="1034" y="64"/>
                  <a:pt x="969" y="111"/>
                </a:cubicBezTo>
                <a:cubicBezTo>
                  <a:pt x="955" y="78"/>
                  <a:pt x="912" y="60"/>
                  <a:pt x="878" y="74"/>
                </a:cubicBezTo>
                <a:cubicBezTo>
                  <a:pt x="866" y="36"/>
                  <a:pt x="830" y="7"/>
                  <a:pt x="790" y="3"/>
                </a:cubicBezTo>
                <a:cubicBezTo>
                  <a:pt x="751" y="0"/>
                  <a:pt x="710" y="22"/>
                  <a:pt x="691" y="57"/>
                </a:cubicBezTo>
                <a:cubicBezTo>
                  <a:pt x="655" y="28"/>
                  <a:pt x="594" y="37"/>
                  <a:pt x="568" y="75"/>
                </a:cubicBezTo>
                <a:cubicBezTo>
                  <a:pt x="546" y="51"/>
                  <a:pt x="511" y="40"/>
                  <a:pt x="479" y="47"/>
                </a:cubicBezTo>
                <a:cubicBezTo>
                  <a:pt x="447" y="54"/>
                  <a:pt x="419" y="78"/>
                  <a:pt x="409" y="109"/>
                </a:cubicBezTo>
                <a:cubicBezTo>
                  <a:pt x="329" y="98"/>
                  <a:pt x="248" y="170"/>
                  <a:pt x="249" y="251"/>
                </a:cubicBezTo>
                <a:cubicBezTo>
                  <a:pt x="201" y="255"/>
                  <a:pt x="125" y="272"/>
                  <a:pt x="141" y="368"/>
                </a:cubicBezTo>
                <a:cubicBezTo>
                  <a:pt x="6" y="367"/>
                  <a:pt x="0" y="447"/>
                  <a:pt x="5" y="512"/>
                </a:cubicBezTo>
                <a:cubicBezTo>
                  <a:pt x="1759" y="512"/>
                  <a:pt x="1759" y="512"/>
                  <a:pt x="1759" y="512"/>
                </a:cubicBezTo>
                <a:cubicBezTo>
                  <a:pt x="1759" y="112"/>
                  <a:pt x="1759" y="112"/>
                  <a:pt x="1759" y="112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03200" dist="12700" dir="16200000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E60B32B6-8888-6511-C4F1-D55D2543E45E}"/>
              </a:ext>
            </a:extLst>
          </p:cNvPr>
          <p:cNvSpPr>
            <a:spLocks/>
          </p:cNvSpPr>
          <p:nvPr/>
        </p:nvSpPr>
        <p:spPr bwMode="auto">
          <a:xfrm>
            <a:off x="9482138" y="4141788"/>
            <a:ext cx="2705100" cy="2716212"/>
          </a:xfrm>
          <a:custGeom>
            <a:avLst/>
            <a:gdLst>
              <a:gd name="T0" fmla="*/ 653 w 653"/>
              <a:gd name="T1" fmla="*/ 0 h 654"/>
              <a:gd name="T2" fmla="*/ 501 w 653"/>
              <a:gd name="T3" fmla="*/ 68 h 654"/>
              <a:gd name="T4" fmla="*/ 465 w 653"/>
              <a:gd name="T5" fmla="*/ 162 h 654"/>
              <a:gd name="T6" fmla="*/ 401 w 653"/>
              <a:gd name="T7" fmla="*/ 186 h 654"/>
              <a:gd name="T8" fmla="*/ 328 w 653"/>
              <a:gd name="T9" fmla="*/ 184 h 654"/>
              <a:gd name="T10" fmla="*/ 283 w 653"/>
              <a:gd name="T11" fmla="*/ 242 h 654"/>
              <a:gd name="T12" fmla="*/ 161 w 653"/>
              <a:gd name="T13" fmla="*/ 234 h 654"/>
              <a:gd name="T14" fmla="*/ 57 w 653"/>
              <a:gd name="T15" fmla="*/ 299 h 654"/>
              <a:gd name="T16" fmla="*/ 11 w 653"/>
              <a:gd name="T17" fmla="*/ 442 h 654"/>
              <a:gd name="T18" fmla="*/ 11 w 653"/>
              <a:gd name="T19" fmla="*/ 654 h 654"/>
              <a:gd name="T20" fmla="*/ 653 w 653"/>
              <a:gd name="T21" fmla="*/ 654 h 654"/>
              <a:gd name="T22" fmla="*/ 653 w 653"/>
              <a:gd name="T23" fmla="*/ 0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3" h="654">
                <a:moveTo>
                  <a:pt x="653" y="0"/>
                </a:moveTo>
                <a:cubicBezTo>
                  <a:pt x="586" y="9"/>
                  <a:pt x="546" y="16"/>
                  <a:pt x="501" y="68"/>
                </a:cubicBezTo>
                <a:cubicBezTo>
                  <a:pt x="479" y="93"/>
                  <a:pt x="466" y="128"/>
                  <a:pt x="465" y="162"/>
                </a:cubicBezTo>
                <a:cubicBezTo>
                  <a:pt x="443" y="146"/>
                  <a:pt x="407" y="160"/>
                  <a:pt x="401" y="186"/>
                </a:cubicBezTo>
                <a:cubicBezTo>
                  <a:pt x="379" y="174"/>
                  <a:pt x="350" y="173"/>
                  <a:pt x="328" y="184"/>
                </a:cubicBezTo>
                <a:cubicBezTo>
                  <a:pt x="305" y="195"/>
                  <a:pt x="288" y="217"/>
                  <a:pt x="283" y="242"/>
                </a:cubicBezTo>
                <a:cubicBezTo>
                  <a:pt x="246" y="225"/>
                  <a:pt x="201" y="223"/>
                  <a:pt x="161" y="234"/>
                </a:cubicBezTo>
                <a:cubicBezTo>
                  <a:pt x="121" y="245"/>
                  <a:pt x="85" y="268"/>
                  <a:pt x="57" y="299"/>
                </a:cubicBezTo>
                <a:cubicBezTo>
                  <a:pt x="22" y="338"/>
                  <a:pt x="0" y="392"/>
                  <a:pt x="11" y="442"/>
                </a:cubicBezTo>
                <a:cubicBezTo>
                  <a:pt x="11" y="654"/>
                  <a:pt x="11" y="654"/>
                  <a:pt x="11" y="654"/>
                </a:cubicBezTo>
                <a:cubicBezTo>
                  <a:pt x="653" y="654"/>
                  <a:pt x="653" y="654"/>
                  <a:pt x="653" y="654"/>
                </a:cubicBezTo>
                <a:lnTo>
                  <a:pt x="65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203200" dist="12700" dir="16200000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3FC06EE-9E95-6F22-F8F5-FAED76844AE5}"/>
              </a:ext>
            </a:extLst>
          </p:cNvPr>
          <p:cNvSpPr>
            <a:spLocks/>
          </p:cNvSpPr>
          <p:nvPr/>
        </p:nvSpPr>
        <p:spPr bwMode="auto">
          <a:xfrm>
            <a:off x="3724275" y="4981575"/>
            <a:ext cx="8462963" cy="1876425"/>
          </a:xfrm>
          <a:custGeom>
            <a:avLst/>
            <a:gdLst>
              <a:gd name="T0" fmla="*/ 2043 w 2043"/>
              <a:gd name="T1" fmla="*/ 0 h 452"/>
              <a:gd name="T2" fmla="*/ 1918 w 2043"/>
              <a:gd name="T3" fmla="*/ 125 h 452"/>
              <a:gd name="T4" fmla="*/ 1823 w 2043"/>
              <a:gd name="T5" fmla="*/ 136 h 452"/>
              <a:gd name="T6" fmla="*/ 1703 w 2043"/>
              <a:gd name="T7" fmla="*/ 98 h 452"/>
              <a:gd name="T8" fmla="*/ 1607 w 2043"/>
              <a:gd name="T9" fmla="*/ 180 h 452"/>
              <a:gd name="T10" fmla="*/ 1510 w 2043"/>
              <a:gd name="T11" fmla="*/ 232 h 452"/>
              <a:gd name="T12" fmla="*/ 1377 w 2043"/>
              <a:gd name="T13" fmla="*/ 271 h 452"/>
              <a:gd name="T14" fmla="*/ 1297 w 2043"/>
              <a:gd name="T15" fmla="*/ 250 h 452"/>
              <a:gd name="T16" fmla="*/ 1176 w 2043"/>
              <a:gd name="T17" fmla="*/ 187 h 452"/>
              <a:gd name="T18" fmla="*/ 1065 w 2043"/>
              <a:gd name="T19" fmla="*/ 268 h 452"/>
              <a:gd name="T20" fmla="*/ 1003 w 2043"/>
              <a:gd name="T21" fmla="*/ 272 h 452"/>
              <a:gd name="T22" fmla="*/ 890 w 2043"/>
              <a:gd name="T23" fmla="*/ 229 h 452"/>
              <a:gd name="T24" fmla="*/ 795 w 2043"/>
              <a:gd name="T25" fmla="*/ 305 h 452"/>
              <a:gd name="T26" fmla="*/ 533 w 2043"/>
              <a:gd name="T27" fmla="*/ 299 h 452"/>
              <a:gd name="T28" fmla="*/ 451 w 2043"/>
              <a:gd name="T29" fmla="*/ 319 h 452"/>
              <a:gd name="T30" fmla="*/ 330 w 2043"/>
              <a:gd name="T31" fmla="*/ 276 h 452"/>
              <a:gd name="T32" fmla="*/ 230 w 2043"/>
              <a:gd name="T33" fmla="*/ 357 h 452"/>
              <a:gd name="T34" fmla="*/ 0 w 2043"/>
              <a:gd name="T35" fmla="*/ 452 h 452"/>
              <a:gd name="T36" fmla="*/ 2043 w 2043"/>
              <a:gd name="T37" fmla="*/ 452 h 452"/>
              <a:gd name="T38" fmla="*/ 2043 w 2043"/>
              <a:gd name="T39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43" h="452">
                <a:moveTo>
                  <a:pt x="2043" y="0"/>
                </a:moveTo>
                <a:cubicBezTo>
                  <a:pt x="1977" y="23"/>
                  <a:pt x="1948" y="62"/>
                  <a:pt x="1918" y="125"/>
                </a:cubicBezTo>
                <a:cubicBezTo>
                  <a:pt x="1890" y="104"/>
                  <a:pt x="1845" y="109"/>
                  <a:pt x="1823" y="136"/>
                </a:cubicBezTo>
                <a:cubicBezTo>
                  <a:pt x="1793" y="104"/>
                  <a:pt x="1746" y="89"/>
                  <a:pt x="1703" y="98"/>
                </a:cubicBezTo>
                <a:cubicBezTo>
                  <a:pt x="1660" y="106"/>
                  <a:pt x="1622" y="138"/>
                  <a:pt x="1607" y="180"/>
                </a:cubicBezTo>
                <a:cubicBezTo>
                  <a:pt x="1570" y="154"/>
                  <a:pt x="1509" y="187"/>
                  <a:pt x="1510" y="232"/>
                </a:cubicBezTo>
                <a:cubicBezTo>
                  <a:pt x="1467" y="201"/>
                  <a:pt x="1397" y="222"/>
                  <a:pt x="1377" y="271"/>
                </a:cubicBezTo>
                <a:cubicBezTo>
                  <a:pt x="1362" y="245"/>
                  <a:pt x="1324" y="235"/>
                  <a:pt x="1297" y="250"/>
                </a:cubicBezTo>
                <a:cubicBezTo>
                  <a:pt x="1273" y="209"/>
                  <a:pt x="1224" y="183"/>
                  <a:pt x="1176" y="187"/>
                </a:cubicBezTo>
                <a:cubicBezTo>
                  <a:pt x="1127" y="190"/>
                  <a:pt x="1083" y="223"/>
                  <a:pt x="1065" y="268"/>
                </a:cubicBezTo>
                <a:cubicBezTo>
                  <a:pt x="1047" y="255"/>
                  <a:pt x="1019" y="257"/>
                  <a:pt x="1003" y="272"/>
                </a:cubicBezTo>
                <a:cubicBezTo>
                  <a:pt x="976" y="240"/>
                  <a:pt x="931" y="223"/>
                  <a:pt x="890" y="229"/>
                </a:cubicBezTo>
                <a:cubicBezTo>
                  <a:pt x="848" y="236"/>
                  <a:pt x="810" y="266"/>
                  <a:pt x="795" y="305"/>
                </a:cubicBezTo>
                <a:cubicBezTo>
                  <a:pt x="771" y="234"/>
                  <a:pt x="606" y="127"/>
                  <a:pt x="533" y="299"/>
                </a:cubicBezTo>
                <a:cubicBezTo>
                  <a:pt x="505" y="285"/>
                  <a:pt x="469" y="294"/>
                  <a:pt x="451" y="319"/>
                </a:cubicBezTo>
                <a:cubicBezTo>
                  <a:pt x="421" y="285"/>
                  <a:pt x="374" y="268"/>
                  <a:pt x="330" y="276"/>
                </a:cubicBezTo>
                <a:cubicBezTo>
                  <a:pt x="285" y="283"/>
                  <a:pt x="246" y="315"/>
                  <a:pt x="230" y="357"/>
                </a:cubicBezTo>
                <a:cubicBezTo>
                  <a:pt x="134" y="334"/>
                  <a:pt x="40" y="363"/>
                  <a:pt x="0" y="452"/>
                </a:cubicBezTo>
                <a:cubicBezTo>
                  <a:pt x="2043" y="452"/>
                  <a:pt x="2043" y="452"/>
                  <a:pt x="2043" y="452"/>
                </a:cubicBezTo>
                <a:lnTo>
                  <a:pt x="204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03200" dist="12700" dir="16200000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E2534B0D-7583-92DD-B951-96BCE3417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530899"/>
            <a:ext cx="4735912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Student Support</a:t>
            </a:r>
            <a:endParaRPr kumimoji="0" lang="ru-UA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E43DF0-D375-B1A7-A4E9-04A3EC439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1962700"/>
            <a:ext cx="4675188" cy="226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Open Sans"/>
                <a:ea typeface="Open Sans"/>
                <a:cs typeface="Open Sans"/>
              </a:rPr>
              <a:t>Renegade HUB – Canvas, AppStream and other technology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Open Sans"/>
                <a:ea typeface="Open Sans"/>
                <a:cs typeface="Open Sans"/>
              </a:rPr>
              <a:t>Blog Communication – twice a week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Open Sans"/>
                <a:ea typeface="Open Sans"/>
                <a:cs typeface="Open Sans"/>
              </a:rPr>
              <a:t>Accessibility support with captioning for various recorded training – 27 sessions so far from Fall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6A45DF5C-A3FD-5256-8647-778CBFD18C76}"/>
              </a:ext>
            </a:extLst>
          </p:cNvPr>
          <p:cNvSpPr txBox="1"/>
          <p:nvPr/>
        </p:nvSpPr>
        <p:spPr>
          <a:xfrm>
            <a:off x="10914185" y="6075388"/>
            <a:ext cx="109024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27709 L -3.95833E-6 -4.44444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0.27709 L -3.95833E-6 -4.44444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0.27709 L -3.95833E-6 -4.44444E-6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0.27709 L -3.95833E-6 -4.44444E-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15">
            <a:extLst>
              <a:ext uri="{FF2B5EF4-FFF2-40B4-BE49-F238E27FC236}">
                <a16:creationId xmlns:a16="http://schemas.microsoft.com/office/drawing/2014/main" id="{9D0B993A-27D7-AA05-59EB-612461BB3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5138" y="4019550"/>
            <a:ext cx="0" cy="528638"/>
          </a:xfrm>
          <a:prstGeom prst="line">
            <a:avLst/>
          </a:prstGeom>
          <a:noFill/>
          <a:ln w="20638" cap="rnd">
            <a:solidFill>
              <a:schemeClr val="bg2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40" name="Line 16">
            <a:extLst>
              <a:ext uri="{FF2B5EF4-FFF2-40B4-BE49-F238E27FC236}">
                <a16:creationId xmlns:a16="http://schemas.microsoft.com/office/drawing/2014/main" id="{471D6553-B24B-E3C7-46AC-E67CDE8E7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2374900"/>
            <a:ext cx="0" cy="528638"/>
          </a:xfrm>
          <a:prstGeom prst="line">
            <a:avLst/>
          </a:prstGeom>
          <a:noFill/>
          <a:ln w="20638" cap="rnd">
            <a:solidFill>
              <a:schemeClr val="bg2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633A39B7-2090-AD99-66B3-4C9869F53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1425" y="2374900"/>
            <a:ext cx="0" cy="528638"/>
          </a:xfrm>
          <a:prstGeom prst="line">
            <a:avLst/>
          </a:prstGeom>
          <a:noFill/>
          <a:ln w="20638" cap="rnd">
            <a:solidFill>
              <a:schemeClr val="bg2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0A4C09A0-35BA-B68F-D057-7B1312F7B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250" y="4019550"/>
            <a:ext cx="0" cy="528638"/>
          </a:xfrm>
          <a:prstGeom prst="line">
            <a:avLst/>
          </a:prstGeom>
          <a:noFill/>
          <a:ln w="20638" cap="rnd">
            <a:solidFill>
              <a:schemeClr val="bg2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43" name="Line 19">
            <a:extLst>
              <a:ext uri="{FF2B5EF4-FFF2-40B4-BE49-F238E27FC236}">
                <a16:creationId xmlns:a16="http://schemas.microsoft.com/office/drawing/2014/main" id="{AF84E4A5-BF3F-AE5A-C726-68A96232F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1775" y="4019550"/>
            <a:ext cx="0" cy="528638"/>
          </a:xfrm>
          <a:prstGeom prst="line">
            <a:avLst/>
          </a:prstGeom>
          <a:noFill/>
          <a:ln w="20638" cap="rnd">
            <a:solidFill>
              <a:schemeClr val="bg2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grpSp>
        <p:nvGrpSpPr>
          <p:cNvPr id="28679" name="Group 70" hidden="1">
            <a:extLst>
              <a:ext uri="{FF2B5EF4-FFF2-40B4-BE49-F238E27FC236}">
                <a16:creationId xmlns:a16="http://schemas.microsoft.com/office/drawing/2014/main" id="{886F2788-8CAF-820D-CADE-D6E518577A8C}"/>
              </a:ext>
            </a:extLst>
          </p:cNvPr>
          <p:cNvGrpSpPr>
            <a:grpSpLocks/>
          </p:cNvGrpSpPr>
          <p:nvPr/>
        </p:nvGrpSpPr>
        <p:grpSpPr bwMode="auto">
          <a:xfrm>
            <a:off x="1100138" y="1068388"/>
            <a:ext cx="7339012" cy="4059237"/>
            <a:chOff x="1100138" y="1068388"/>
            <a:chExt cx="7338415" cy="4059238"/>
          </a:xfrm>
        </p:grpSpPr>
        <p:sp>
          <p:nvSpPr>
            <p:cNvPr id="28712" name="Rectangle 14">
              <a:extLst>
                <a:ext uri="{FF2B5EF4-FFF2-40B4-BE49-F238E27FC236}">
                  <a16:creationId xmlns:a16="http://schemas.microsoft.com/office/drawing/2014/main" id="{FFFCE8C1-C6AC-BE27-8D69-7C45F976C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38" y="4770438"/>
              <a:ext cx="1547813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333333"/>
                  </a:solidFill>
                  <a:latin typeface="Open Sans" panose="020B0606030504020204" pitchFamily="34" charset="0"/>
                </a:rPr>
                <a:t>INFODATA 01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8713" name="Rectangle 20">
              <a:extLst>
                <a:ext uri="{FF2B5EF4-FFF2-40B4-BE49-F238E27FC236}">
                  <a16:creationId xmlns:a16="http://schemas.microsoft.com/office/drawing/2014/main" id="{79F42ABD-B745-A598-D743-462663717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6" y="4770438"/>
              <a:ext cx="13170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333333"/>
                  </a:solidFill>
                  <a:latin typeface="Open Sans" panose="020B0606030504020204" pitchFamily="34" charset="0"/>
                </a:rPr>
                <a:t>INFODATA 03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8714" name="Rectangle 21">
              <a:extLst>
                <a:ext uri="{FF2B5EF4-FFF2-40B4-BE49-F238E27FC236}">
                  <a16:creationId xmlns:a16="http://schemas.microsoft.com/office/drawing/2014/main" id="{B1A9EF34-FAAB-01CF-4930-434D8F48E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688" y="1068388"/>
              <a:ext cx="13170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333333"/>
                  </a:solidFill>
                  <a:latin typeface="Open Sans" panose="020B0606030504020204" pitchFamily="34" charset="0"/>
                </a:rPr>
                <a:t>INFODATA 02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8715" name="Rectangle 22">
              <a:extLst>
                <a:ext uri="{FF2B5EF4-FFF2-40B4-BE49-F238E27FC236}">
                  <a16:creationId xmlns:a16="http://schemas.microsoft.com/office/drawing/2014/main" id="{098FC3CB-E338-0079-E42F-8A39C96A5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1" y="1068388"/>
              <a:ext cx="13170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333333"/>
                  </a:solidFill>
                  <a:latin typeface="Open Sans" panose="020B0606030504020204" pitchFamily="34" charset="0"/>
                </a:rPr>
                <a:t>INFODATA 04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8716" name="Rectangle 23">
              <a:extLst>
                <a:ext uri="{FF2B5EF4-FFF2-40B4-BE49-F238E27FC236}">
                  <a16:creationId xmlns:a16="http://schemas.microsoft.com/office/drawing/2014/main" id="{2C6BDC2B-039D-3C37-B138-3B36125D0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526" y="4770438"/>
              <a:ext cx="13170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333333"/>
                  </a:solidFill>
                  <a:latin typeface="Open Sans" panose="020B0606030504020204" pitchFamily="34" charset="0"/>
                </a:rPr>
                <a:t>INFODATA 05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8" name="Rectangle 24">
            <a:extLst>
              <a:ext uri="{FF2B5EF4-FFF2-40B4-BE49-F238E27FC236}">
                <a16:creationId xmlns:a16="http://schemas.microsoft.com/office/drawing/2014/main" id="{DE12D4A5-EFA0-CC28-172C-E7A2CE1BE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3181350"/>
            <a:ext cx="7473950" cy="5953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36000">
                <a:srgbClr val="FAC916"/>
              </a:gs>
              <a:gs pos="67262">
                <a:srgbClr val="FA6D04"/>
              </a:gs>
              <a:gs pos="100000">
                <a:srgbClr val="F60000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" name="Group 13" descr="Knight in a red rocket.">
            <a:extLst>
              <a:ext uri="{FF2B5EF4-FFF2-40B4-BE49-F238E27FC236}">
                <a16:creationId xmlns:a16="http://schemas.microsoft.com/office/drawing/2014/main" id="{91FE154F-FDD5-3096-AAC8-E88411CB4150}"/>
              </a:ext>
            </a:extLst>
          </p:cNvPr>
          <p:cNvGrpSpPr/>
          <p:nvPr/>
        </p:nvGrpSpPr>
        <p:grpSpPr>
          <a:xfrm>
            <a:off x="8595360" y="2377910"/>
            <a:ext cx="2757481" cy="2209330"/>
            <a:chOff x="6667500" y="2060576"/>
            <a:chExt cx="3267281" cy="2617788"/>
          </a:xfrm>
          <a:effectLst>
            <a:outerShdw blurRad="495300" dist="165100" dir="5400000" algn="t" rotWithShape="0">
              <a:prstClr val="black">
                <a:alpha val="44000"/>
              </a:prstClr>
            </a:outerShdw>
          </a:effectLst>
        </p:grpSpPr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4A11BE1F-96FD-DD0F-4ED5-23BC89CC9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060576"/>
              <a:ext cx="1400175" cy="665163"/>
            </a:xfrm>
            <a:custGeom>
              <a:avLst/>
              <a:gdLst>
                <a:gd name="T0" fmla="*/ 23 w 341"/>
                <a:gd name="T1" fmla="*/ 57 h 162"/>
                <a:gd name="T2" fmla="*/ 9 w 341"/>
                <a:gd name="T3" fmla="*/ 94 h 162"/>
                <a:gd name="T4" fmla="*/ 9 w 341"/>
                <a:gd name="T5" fmla="*/ 94 h 162"/>
                <a:gd name="T6" fmla="*/ 333 w 341"/>
                <a:gd name="T7" fmla="*/ 162 h 162"/>
                <a:gd name="T8" fmla="*/ 341 w 341"/>
                <a:gd name="T9" fmla="*/ 160 h 162"/>
                <a:gd name="T10" fmla="*/ 23 w 341"/>
                <a:gd name="T11" fmla="*/ 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62">
                  <a:moveTo>
                    <a:pt x="23" y="57"/>
                  </a:moveTo>
                  <a:cubicBezTo>
                    <a:pt x="7" y="61"/>
                    <a:pt x="0" y="80"/>
                    <a:pt x="9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63" y="80"/>
                    <a:pt x="220" y="37"/>
                    <a:pt x="333" y="162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1" y="160"/>
                    <a:pt x="255" y="0"/>
                    <a:pt x="23" y="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03813">
                    <a:shade val="30000"/>
                    <a:satMod val="115000"/>
                  </a:srgbClr>
                </a:gs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3027E321-E025-AEC3-B8D0-50BCC9483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212976"/>
              <a:ext cx="1330325" cy="750888"/>
            </a:xfrm>
            <a:custGeom>
              <a:avLst/>
              <a:gdLst>
                <a:gd name="T0" fmla="*/ 0 w 324"/>
                <a:gd name="T1" fmla="*/ 57 h 183"/>
                <a:gd name="T2" fmla="*/ 81 w 324"/>
                <a:gd name="T3" fmla="*/ 183 h 183"/>
                <a:gd name="T4" fmla="*/ 324 w 324"/>
                <a:gd name="T5" fmla="*/ 125 h 183"/>
                <a:gd name="T6" fmla="*/ 0 w 324"/>
                <a:gd name="T7" fmla="*/ 5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183">
                  <a:moveTo>
                    <a:pt x="0" y="57"/>
                  </a:moveTo>
                  <a:cubicBezTo>
                    <a:pt x="33" y="106"/>
                    <a:pt x="81" y="183"/>
                    <a:pt x="81" y="183"/>
                  </a:cubicBezTo>
                  <a:cubicBezTo>
                    <a:pt x="324" y="125"/>
                    <a:pt x="324" y="125"/>
                    <a:pt x="324" y="125"/>
                  </a:cubicBezTo>
                  <a:cubicBezTo>
                    <a:pt x="211" y="0"/>
                    <a:pt x="54" y="43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603813">
                    <a:shade val="30000"/>
                    <a:satMod val="115000"/>
                  </a:srgbClr>
                </a:gs>
                <a:gs pos="58000">
                  <a:srgbClr val="603813">
                    <a:shade val="100000"/>
                    <a:satMod val="115000"/>
                  </a:srgbClr>
                </a:gs>
              </a:gsLst>
              <a:lin ang="156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D5E44434-212D-0F8D-E173-B70C2565B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3770313"/>
              <a:ext cx="1325563" cy="652463"/>
            </a:xfrm>
            <a:custGeom>
              <a:avLst/>
              <a:gdLst>
                <a:gd name="T0" fmla="*/ 323 w 323"/>
                <a:gd name="T1" fmla="*/ 57 h 159"/>
                <a:gd name="T2" fmla="*/ 81 w 323"/>
                <a:gd name="T3" fmla="*/ 0 h 159"/>
                <a:gd name="T4" fmla="*/ 0 w 323"/>
                <a:gd name="T5" fmla="*/ 126 h 159"/>
                <a:gd name="T6" fmla="*/ 323 w 323"/>
                <a:gd name="T7" fmla="*/ 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59">
                  <a:moveTo>
                    <a:pt x="323" y="57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33" y="77"/>
                    <a:pt x="0" y="126"/>
                  </a:cubicBezTo>
                  <a:cubicBezTo>
                    <a:pt x="104" y="158"/>
                    <a:pt x="235" y="159"/>
                    <a:pt x="323" y="57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rgbClr val="603813">
                    <a:shade val="30000"/>
                    <a:satMod val="115000"/>
                  </a:srgbClr>
                </a:gs>
                <a:gs pos="63000">
                  <a:srgbClr val="603813">
                    <a:shade val="100000"/>
                    <a:satMod val="115000"/>
                  </a:srgbClr>
                </a:gs>
              </a:gsLst>
              <a:lin ang="60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C7278C28-05F7-CECA-1AB5-78108173D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003676"/>
              <a:ext cx="1400175" cy="674688"/>
            </a:xfrm>
            <a:custGeom>
              <a:avLst/>
              <a:gdLst>
                <a:gd name="T0" fmla="*/ 332 w 341"/>
                <a:gd name="T1" fmla="*/ 0 h 164"/>
                <a:gd name="T2" fmla="*/ 9 w 341"/>
                <a:gd name="T3" fmla="*/ 69 h 164"/>
                <a:gd name="T4" fmla="*/ 9 w 341"/>
                <a:gd name="T5" fmla="*/ 69 h 164"/>
                <a:gd name="T6" fmla="*/ 23 w 341"/>
                <a:gd name="T7" fmla="*/ 106 h 164"/>
                <a:gd name="T8" fmla="*/ 341 w 341"/>
                <a:gd name="T9" fmla="*/ 3 h 164"/>
                <a:gd name="T10" fmla="*/ 332 w 341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64">
                  <a:moveTo>
                    <a:pt x="332" y="0"/>
                  </a:moveTo>
                  <a:cubicBezTo>
                    <a:pt x="244" y="102"/>
                    <a:pt x="113" y="101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0" y="83"/>
                    <a:pt x="7" y="102"/>
                    <a:pt x="23" y="106"/>
                  </a:cubicBezTo>
                  <a:cubicBezTo>
                    <a:pt x="255" y="164"/>
                    <a:pt x="341" y="3"/>
                    <a:pt x="341" y="3"/>
                  </a:cubicBezTo>
                  <a:lnTo>
                    <a:pt x="332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BFD15DBB-8A90-FDCD-A651-888943595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4008438"/>
              <a:ext cx="1330325" cy="369888"/>
            </a:xfrm>
            <a:custGeom>
              <a:avLst/>
              <a:gdLst>
                <a:gd name="T0" fmla="*/ 0 w 324"/>
                <a:gd name="T1" fmla="*/ 68 h 90"/>
                <a:gd name="T2" fmla="*/ 15 w 324"/>
                <a:gd name="T3" fmla="*/ 72 h 90"/>
                <a:gd name="T4" fmla="*/ 32 w 324"/>
                <a:gd name="T5" fmla="*/ 76 h 90"/>
                <a:gd name="T6" fmla="*/ 54 w 324"/>
                <a:gd name="T7" fmla="*/ 80 h 90"/>
                <a:gd name="T8" fmla="*/ 66 w 324"/>
                <a:gd name="T9" fmla="*/ 82 h 90"/>
                <a:gd name="T10" fmla="*/ 80 w 324"/>
                <a:gd name="T11" fmla="*/ 83 h 90"/>
                <a:gd name="T12" fmla="*/ 94 w 324"/>
                <a:gd name="T13" fmla="*/ 85 h 90"/>
                <a:gd name="T14" fmla="*/ 109 w 324"/>
                <a:gd name="T15" fmla="*/ 85 h 90"/>
                <a:gd name="T16" fmla="*/ 125 w 324"/>
                <a:gd name="T17" fmla="*/ 86 h 90"/>
                <a:gd name="T18" fmla="*/ 141 w 324"/>
                <a:gd name="T19" fmla="*/ 85 h 90"/>
                <a:gd name="T20" fmla="*/ 149 w 324"/>
                <a:gd name="T21" fmla="*/ 84 h 90"/>
                <a:gd name="T22" fmla="*/ 157 w 324"/>
                <a:gd name="T23" fmla="*/ 83 h 90"/>
                <a:gd name="T24" fmla="*/ 173 w 324"/>
                <a:gd name="T25" fmla="*/ 81 h 90"/>
                <a:gd name="T26" fmla="*/ 189 w 324"/>
                <a:gd name="T27" fmla="*/ 78 h 90"/>
                <a:gd name="T28" fmla="*/ 197 w 324"/>
                <a:gd name="T29" fmla="*/ 76 h 90"/>
                <a:gd name="T30" fmla="*/ 205 w 324"/>
                <a:gd name="T31" fmla="*/ 74 h 90"/>
                <a:gd name="T32" fmla="*/ 212 w 324"/>
                <a:gd name="T33" fmla="*/ 71 h 90"/>
                <a:gd name="T34" fmla="*/ 216 w 324"/>
                <a:gd name="T35" fmla="*/ 70 h 90"/>
                <a:gd name="T36" fmla="*/ 220 w 324"/>
                <a:gd name="T37" fmla="*/ 69 h 90"/>
                <a:gd name="T38" fmla="*/ 234 w 324"/>
                <a:gd name="T39" fmla="*/ 63 h 90"/>
                <a:gd name="T40" fmla="*/ 260 w 324"/>
                <a:gd name="T41" fmla="*/ 50 h 90"/>
                <a:gd name="T42" fmla="*/ 283 w 324"/>
                <a:gd name="T43" fmla="*/ 36 h 90"/>
                <a:gd name="T44" fmla="*/ 300 w 324"/>
                <a:gd name="T45" fmla="*/ 22 h 90"/>
                <a:gd name="T46" fmla="*/ 313 w 324"/>
                <a:gd name="T47" fmla="*/ 10 h 90"/>
                <a:gd name="T48" fmla="*/ 321 w 324"/>
                <a:gd name="T49" fmla="*/ 2 h 90"/>
                <a:gd name="T50" fmla="*/ 324 w 324"/>
                <a:gd name="T51" fmla="*/ 0 h 90"/>
                <a:gd name="T52" fmla="*/ 321 w 324"/>
                <a:gd name="T53" fmla="*/ 3 h 90"/>
                <a:gd name="T54" fmla="*/ 314 w 324"/>
                <a:gd name="T55" fmla="*/ 11 h 90"/>
                <a:gd name="T56" fmla="*/ 301 w 324"/>
                <a:gd name="T57" fmla="*/ 23 h 90"/>
                <a:gd name="T58" fmla="*/ 284 w 324"/>
                <a:gd name="T59" fmla="*/ 38 h 90"/>
                <a:gd name="T60" fmla="*/ 262 w 324"/>
                <a:gd name="T61" fmla="*/ 53 h 90"/>
                <a:gd name="T62" fmla="*/ 236 w 324"/>
                <a:gd name="T63" fmla="*/ 67 h 90"/>
                <a:gd name="T64" fmla="*/ 221 w 324"/>
                <a:gd name="T65" fmla="*/ 73 h 90"/>
                <a:gd name="T66" fmla="*/ 217 w 324"/>
                <a:gd name="T67" fmla="*/ 74 h 90"/>
                <a:gd name="T68" fmla="*/ 214 w 324"/>
                <a:gd name="T69" fmla="*/ 75 h 90"/>
                <a:gd name="T70" fmla="*/ 206 w 324"/>
                <a:gd name="T71" fmla="*/ 78 h 90"/>
                <a:gd name="T72" fmla="*/ 198 w 324"/>
                <a:gd name="T73" fmla="*/ 80 h 90"/>
                <a:gd name="T74" fmla="*/ 190 w 324"/>
                <a:gd name="T75" fmla="*/ 82 h 90"/>
                <a:gd name="T76" fmla="*/ 174 w 324"/>
                <a:gd name="T77" fmla="*/ 86 h 90"/>
                <a:gd name="T78" fmla="*/ 157 w 324"/>
                <a:gd name="T79" fmla="*/ 88 h 90"/>
                <a:gd name="T80" fmla="*/ 149 w 324"/>
                <a:gd name="T81" fmla="*/ 89 h 90"/>
                <a:gd name="T82" fmla="*/ 141 w 324"/>
                <a:gd name="T83" fmla="*/ 89 h 90"/>
                <a:gd name="T84" fmla="*/ 125 w 324"/>
                <a:gd name="T85" fmla="*/ 90 h 90"/>
                <a:gd name="T86" fmla="*/ 109 w 324"/>
                <a:gd name="T87" fmla="*/ 89 h 90"/>
                <a:gd name="T88" fmla="*/ 94 w 324"/>
                <a:gd name="T89" fmla="*/ 88 h 90"/>
                <a:gd name="T90" fmla="*/ 80 w 324"/>
                <a:gd name="T91" fmla="*/ 87 h 90"/>
                <a:gd name="T92" fmla="*/ 66 w 324"/>
                <a:gd name="T93" fmla="*/ 85 h 90"/>
                <a:gd name="T94" fmla="*/ 53 w 324"/>
                <a:gd name="T95" fmla="*/ 82 h 90"/>
                <a:gd name="T96" fmla="*/ 31 w 324"/>
                <a:gd name="T97" fmla="*/ 77 h 90"/>
                <a:gd name="T98" fmla="*/ 15 w 324"/>
                <a:gd name="T99" fmla="*/ 72 h 90"/>
                <a:gd name="T100" fmla="*/ 0 w 324"/>
                <a:gd name="T101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90">
                  <a:moveTo>
                    <a:pt x="0" y="68"/>
                  </a:moveTo>
                  <a:cubicBezTo>
                    <a:pt x="0" y="68"/>
                    <a:pt x="6" y="69"/>
                    <a:pt x="15" y="72"/>
                  </a:cubicBezTo>
                  <a:cubicBezTo>
                    <a:pt x="20" y="73"/>
                    <a:pt x="25" y="74"/>
                    <a:pt x="32" y="76"/>
                  </a:cubicBezTo>
                  <a:cubicBezTo>
                    <a:pt x="38" y="77"/>
                    <a:pt x="46" y="78"/>
                    <a:pt x="54" y="80"/>
                  </a:cubicBezTo>
                  <a:cubicBezTo>
                    <a:pt x="58" y="80"/>
                    <a:pt x="62" y="81"/>
                    <a:pt x="66" y="82"/>
                  </a:cubicBezTo>
                  <a:cubicBezTo>
                    <a:pt x="71" y="82"/>
                    <a:pt x="75" y="83"/>
                    <a:pt x="80" y="83"/>
                  </a:cubicBezTo>
                  <a:cubicBezTo>
                    <a:pt x="85" y="84"/>
                    <a:pt x="89" y="84"/>
                    <a:pt x="94" y="85"/>
                  </a:cubicBezTo>
                  <a:cubicBezTo>
                    <a:pt x="99" y="85"/>
                    <a:pt x="104" y="85"/>
                    <a:pt x="109" y="85"/>
                  </a:cubicBezTo>
                  <a:cubicBezTo>
                    <a:pt x="114" y="85"/>
                    <a:pt x="120" y="86"/>
                    <a:pt x="125" y="86"/>
                  </a:cubicBezTo>
                  <a:cubicBezTo>
                    <a:pt x="130" y="85"/>
                    <a:pt x="135" y="85"/>
                    <a:pt x="141" y="85"/>
                  </a:cubicBezTo>
                  <a:cubicBezTo>
                    <a:pt x="143" y="85"/>
                    <a:pt x="146" y="84"/>
                    <a:pt x="149" y="84"/>
                  </a:cubicBezTo>
                  <a:cubicBezTo>
                    <a:pt x="151" y="84"/>
                    <a:pt x="154" y="84"/>
                    <a:pt x="157" y="83"/>
                  </a:cubicBezTo>
                  <a:cubicBezTo>
                    <a:pt x="162" y="82"/>
                    <a:pt x="168" y="82"/>
                    <a:pt x="173" y="81"/>
                  </a:cubicBezTo>
                  <a:cubicBezTo>
                    <a:pt x="178" y="80"/>
                    <a:pt x="184" y="79"/>
                    <a:pt x="189" y="78"/>
                  </a:cubicBezTo>
                  <a:cubicBezTo>
                    <a:pt x="192" y="77"/>
                    <a:pt x="194" y="77"/>
                    <a:pt x="197" y="76"/>
                  </a:cubicBezTo>
                  <a:cubicBezTo>
                    <a:pt x="199" y="75"/>
                    <a:pt x="202" y="74"/>
                    <a:pt x="205" y="74"/>
                  </a:cubicBezTo>
                  <a:cubicBezTo>
                    <a:pt x="207" y="73"/>
                    <a:pt x="210" y="72"/>
                    <a:pt x="212" y="71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5" y="67"/>
                    <a:pt x="229" y="65"/>
                    <a:pt x="234" y="63"/>
                  </a:cubicBezTo>
                  <a:cubicBezTo>
                    <a:pt x="243" y="59"/>
                    <a:pt x="252" y="55"/>
                    <a:pt x="260" y="50"/>
                  </a:cubicBezTo>
                  <a:cubicBezTo>
                    <a:pt x="269" y="45"/>
                    <a:pt x="276" y="40"/>
                    <a:pt x="283" y="36"/>
                  </a:cubicBezTo>
                  <a:cubicBezTo>
                    <a:pt x="289" y="31"/>
                    <a:pt x="295" y="26"/>
                    <a:pt x="300" y="22"/>
                  </a:cubicBezTo>
                  <a:cubicBezTo>
                    <a:pt x="305" y="18"/>
                    <a:pt x="310" y="14"/>
                    <a:pt x="313" y="10"/>
                  </a:cubicBezTo>
                  <a:cubicBezTo>
                    <a:pt x="317" y="7"/>
                    <a:pt x="319" y="4"/>
                    <a:pt x="321" y="2"/>
                  </a:cubicBezTo>
                  <a:cubicBezTo>
                    <a:pt x="323" y="1"/>
                    <a:pt x="324" y="0"/>
                    <a:pt x="324" y="0"/>
                  </a:cubicBezTo>
                  <a:cubicBezTo>
                    <a:pt x="324" y="0"/>
                    <a:pt x="323" y="1"/>
                    <a:pt x="321" y="3"/>
                  </a:cubicBezTo>
                  <a:cubicBezTo>
                    <a:pt x="319" y="5"/>
                    <a:pt x="317" y="8"/>
                    <a:pt x="314" y="11"/>
                  </a:cubicBezTo>
                  <a:cubicBezTo>
                    <a:pt x="310" y="14"/>
                    <a:pt x="306" y="19"/>
                    <a:pt x="301" y="23"/>
                  </a:cubicBezTo>
                  <a:cubicBezTo>
                    <a:pt x="297" y="28"/>
                    <a:pt x="291" y="33"/>
                    <a:pt x="284" y="38"/>
                  </a:cubicBezTo>
                  <a:cubicBezTo>
                    <a:pt x="278" y="43"/>
                    <a:pt x="270" y="48"/>
                    <a:pt x="262" y="53"/>
                  </a:cubicBezTo>
                  <a:cubicBezTo>
                    <a:pt x="254" y="58"/>
                    <a:pt x="245" y="62"/>
                    <a:pt x="236" y="67"/>
                  </a:cubicBezTo>
                  <a:cubicBezTo>
                    <a:pt x="231" y="69"/>
                    <a:pt x="226" y="71"/>
                    <a:pt x="221" y="73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1" y="76"/>
                    <a:pt x="208" y="77"/>
                    <a:pt x="206" y="78"/>
                  </a:cubicBezTo>
                  <a:cubicBezTo>
                    <a:pt x="203" y="78"/>
                    <a:pt x="201" y="79"/>
                    <a:pt x="198" y="80"/>
                  </a:cubicBezTo>
                  <a:cubicBezTo>
                    <a:pt x="195" y="81"/>
                    <a:pt x="193" y="81"/>
                    <a:pt x="190" y="82"/>
                  </a:cubicBezTo>
                  <a:cubicBezTo>
                    <a:pt x="185" y="83"/>
                    <a:pt x="179" y="84"/>
                    <a:pt x="174" y="86"/>
                  </a:cubicBezTo>
                  <a:cubicBezTo>
                    <a:pt x="168" y="86"/>
                    <a:pt x="163" y="87"/>
                    <a:pt x="157" y="88"/>
                  </a:cubicBezTo>
                  <a:cubicBezTo>
                    <a:pt x="155" y="88"/>
                    <a:pt x="152" y="88"/>
                    <a:pt x="149" y="89"/>
                  </a:cubicBezTo>
                  <a:cubicBezTo>
                    <a:pt x="146" y="89"/>
                    <a:pt x="144" y="89"/>
                    <a:pt x="141" y="89"/>
                  </a:cubicBezTo>
                  <a:cubicBezTo>
                    <a:pt x="136" y="89"/>
                    <a:pt x="130" y="89"/>
                    <a:pt x="125" y="90"/>
                  </a:cubicBezTo>
                  <a:cubicBezTo>
                    <a:pt x="120" y="90"/>
                    <a:pt x="114" y="89"/>
                    <a:pt x="109" y="89"/>
                  </a:cubicBezTo>
                  <a:cubicBezTo>
                    <a:pt x="104" y="89"/>
                    <a:pt x="99" y="89"/>
                    <a:pt x="94" y="88"/>
                  </a:cubicBezTo>
                  <a:cubicBezTo>
                    <a:pt x="89" y="88"/>
                    <a:pt x="84" y="87"/>
                    <a:pt x="80" y="87"/>
                  </a:cubicBezTo>
                  <a:cubicBezTo>
                    <a:pt x="75" y="86"/>
                    <a:pt x="70" y="85"/>
                    <a:pt x="66" y="85"/>
                  </a:cubicBezTo>
                  <a:cubicBezTo>
                    <a:pt x="61" y="84"/>
                    <a:pt x="57" y="83"/>
                    <a:pt x="53" y="82"/>
                  </a:cubicBezTo>
                  <a:cubicBezTo>
                    <a:pt x="45" y="80"/>
                    <a:pt x="38" y="79"/>
                    <a:pt x="31" y="77"/>
                  </a:cubicBezTo>
                  <a:cubicBezTo>
                    <a:pt x="25" y="75"/>
                    <a:pt x="19" y="74"/>
                    <a:pt x="15" y="72"/>
                  </a:cubicBezTo>
                  <a:cubicBezTo>
                    <a:pt x="5" y="70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ECD6C620-F6EF-0B4A-22FD-E2144B50D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968626"/>
              <a:ext cx="134938" cy="796925"/>
            </a:xfrm>
            <a:custGeom>
              <a:avLst/>
              <a:gdLst>
                <a:gd name="T0" fmla="*/ 33 w 33"/>
                <a:gd name="T1" fmla="*/ 10 h 194"/>
                <a:gd name="T2" fmla="*/ 33 w 33"/>
                <a:gd name="T3" fmla="*/ 0 h 194"/>
                <a:gd name="T4" fmla="*/ 23 w 33"/>
                <a:gd name="T5" fmla="*/ 0 h 194"/>
                <a:gd name="T6" fmla="*/ 0 w 33"/>
                <a:gd name="T7" fmla="*/ 97 h 194"/>
                <a:gd name="T8" fmla="*/ 23 w 33"/>
                <a:gd name="T9" fmla="*/ 194 h 194"/>
                <a:gd name="T10" fmla="*/ 33 w 33"/>
                <a:gd name="T11" fmla="*/ 194 h 194"/>
                <a:gd name="T12" fmla="*/ 33 w 33"/>
                <a:gd name="T13" fmla="*/ 184 h 194"/>
                <a:gd name="T14" fmla="*/ 33 w 33"/>
                <a:gd name="T15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4">
                  <a:moveTo>
                    <a:pt x="33" y="1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44"/>
                    <a:pt x="0" y="97"/>
                  </a:cubicBezTo>
                  <a:cubicBezTo>
                    <a:pt x="0" y="150"/>
                    <a:pt x="11" y="194"/>
                    <a:pt x="23" y="194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3" y="184"/>
                    <a:pt x="33" y="184"/>
                    <a:pt x="33" y="184"/>
                  </a:cubicBezTo>
                  <a:lnTo>
                    <a:pt x="33" y="10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F9F9F9"/>
                </a:gs>
                <a:gs pos="8000">
                  <a:srgbClr val="A5AFB1"/>
                </a:gs>
                <a:gs pos="90276">
                  <a:srgbClr val="737C82"/>
                </a:gs>
                <a:gs pos="78000">
                  <a:srgbClr val="AEC0C5"/>
                </a:gs>
                <a:gs pos="72000">
                  <a:srgbClr val="F3F3F3"/>
                </a:gs>
                <a:gs pos="36000">
                  <a:srgbClr val="7E878D"/>
                </a:gs>
                <a:gs pos="31000">
                  <a:srgbClr val="130F0C"/>
                </a:gs>
                <a:gs pos="100000">
                  <a:srgbClr val="A9BABA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04013ADC-F981-0546-D1D9-32B0DAC1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968626"/>
              <a:ext cx="101600" cy="796925"/>
            </a:xfrm>
            <a:custGeom>
              <a:avLst/>
              <a:gdLst>
                <a:gd name="T0" fmla="*/ 2 w 25"/>
                <a:gd name="T1" fmla="*/ 97 h 194"/>
                <a:gd name="T2" fmla="*/ 25 w 25"/>
                <a:gd name="T3" fmla="*/ 0 h 194"/>
                <a:gd name="T4" fmla="*/ 23 w 25"/>
                <a:gd name="T5" fmla="*/ 0 h 194"/>
                <a:gd name="T6" fmla="*/ 0 w 25"/>
                <a:gd name="T7" fmla="*/ 97 h 194"/>
                <a:gd name="T8" fmla="*/ 23 w 25"/>
                <a:gd name="T9" fmla="*/ 194 h 194"/>
                <a:gd name="T10" fmla="*/ 25 w 25"/>
                <a:gd name="T11" fmla="*/ 194 h 194"/>
                <a:gd name="T12" fmla="*/ 2 w 25"/>
                <a:gd name="T1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94">
                  <a:moveTo>
                    <a:pt x="2" y="97"/>
                  </a:moveTo>
                  <a:cubicBezTo>
                    <a:pt x="2" y="44"/>
                    <a:pt x="13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44"/>
                    <a:pt x="0" y="97"/>
                  </a:cubicBezTo>
                  <a:cubicBezTo>
                    <a:pt x="0" y="150"/>
                    <a:pt x="11" y="194"/>
                    <a:pt x="23" y="194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3" y="194"/>
                    <a:pt x="2" y="150"/>
                    <a:pt x="2" y="9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22" name="Freeform 62">
              <a:extLst>
                <a:ext uri="{FF2B5EF4-FFF2-40B4-BE49-F238E27FC236}">
                  <a16:creationId xmlns:a16="http://schemas.microsoft.com/office/drawing/2014/main" id="{6F6278D7-61F2-C74A-567B-4F0FF179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9238" y="2865438"/>
              <a:ext cx="23813" cy="1003300"/>
            </a:xfrm>
            <a:custGeom>
              <a:avLst/>
              <a:gdLst>
                <a:gd name="T0" fmla="*/ 0 w 6"/>
                <a:gd name="T1" fmla="*/ 241 h 244"/>
                <a:gd name="T2" fmla="*/ 0 w 6"/>
                <a:gd name="T3" fmla="*/ 3 h 244"/>
                <a:gd name="T4" fmla="*/ 2 w 6"/>
                <a:gd name="T5" fmla="*/ 0 h 244"/>
                <a:gd name="T6" fmla="*/ 4 w 6"/>
                <a:gd name="T7" fmla="*/ 0 h 244"/>
                <a:gd name="T8" fmla="*/ 6 w 6"/>
                <a:gd name="T9" fmla="*/ 3 h 244"/>
                <a:gd name="T10" fmla="*/ 6 w 6"/>
                <a:gd name="T11" fmla="*/ 241 h 244"/>
                <a:gd name="T12" fmla="*/ 4 w 6"/>
                <a:gd name="T13" fmla="*/ 244 h 244"/>
                <a:gd name="T14" fmla="*/ 2 w 6"/>
                <a:gd name="T15" fmla="*/ 244 h 244"/>
                <a:gd name="T16" fmla="*/ 0 w 6"/>
                <a:gd name="T17" fmla="*/ 24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44">
                  <a:moveTo>
                    <a:pt x="0" y="24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" y="243"/>
                    <a:pt x="5" y="244"/>
                    <a:pt x="4" y="244"/>
                  </a:cubicBezTo>
                  <a:cubicBezTo>
                    <a:pt x="2" y="244"/>
                    <a:pt x="2" y="244"/>
                    <a:pt x="2" y="244"/>
                  </a:cubicBezTo>
                  <a:cubicBezTo>
                    <a:pt x="1" y="244"/>
                    <a:pt x="0" y="243"/>
                    <a:pt x="0" y="241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F9F9F9"/>
                </a:gs>
                <a:gs pos="8000">
                  <a:srgbClr val="A5AFB1"/>
                </a:gs>
                <a:gs pos="90276">
                  <a:srgbClr val="737C82"/>
                </a:gs>
                <a:gs pos="78000">
                  <a:srgbClr val="AEC0C5"/>
                </a:gs>
                <a:gs pos="72000">
                  <a:srgbClr val="F3F3F3"/>
                </a:gs>
                <a:gs pos="36000">
                  <a:srgbClr val="7E878D"/>
                </a:gs>
                <a:gs pos="31000">
                  <a:srgbClr val="130F0C"/>
                </a:gs>
                <a:gs pos="100000">
                  <a:srgbClr val="A9BABA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C765E1F-86AE-5797-A693-1DD026044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138" y="2892261"/>
              <a:ext cx="770643" cy="477954"/>
            </a:xfrm>
            <a:custGeom>
              <a:avLst/>
              <a:gdLst>
                <a:gd name="T0" fmla="*/ 0 w 188"/>
                <a:gd name="T1" fmla="*/ 0 h 116"/>
                <a:gd name="T2" fmla="*/ 188 w 188"/>
                <a:gd name="T3" fmla="*/ 116 h 116"/>
                <a:gd name="T4" fmla="*/ 0 w 188"/>
                <a:gd name="T5" fmla="*/ 36 h 116"/>
                <a:gd name="T6" fmla="*/ 0 w 188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16">
                  <a:moveTo>
                    <a:pt x="0" y="0"/>
                  </a:moveTo>
                  <a:cubicBezTo>
                    <a:pt x="36" y="9"/>
                    <a:pt x="124" y="48"/>
                    <a:pt x="188" y="116"/>
                  </a:cubicBezTo>
                  <a:cubicBezTo>
                    <a:pt x="140" y="81"/>
                    <a:pt x="24" y="35"/>
                    <a:pt x="0" y="36"/>
                  </a:cubicBezTo>
                  <a:cubicBezTo>
                    <a:pt x="0" y="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9D16424A-1A9F-7E4F-6907-9143A1B60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529514"/>
              <a:ext cx="2178040" cy="1644817"/>
            </a:xfrm>
            <a:custGeom>
              <a:avLst/>
              <a:gdLst>
                <a:gd name="T0" fmla="*/ 531 w 531"/>
                <a:gd name="T1" fmla="*/ 74 h 399"/>
                <a:gd name="T2" fmla="*/ 17 w 531"/>
                <a:gd name="T3" fmla="*/ 101 h 399"/>
                <a:gd name="T4" fmla="*/ 17 w 531"/>
                <a:gd name="T5" fmla="*/ 307 h 399"/>
                <a:gd name="T6" fmla="*/ 531 w 531"/>
                <a:gd name="T7" fmla="*/ 333 h 399"/>
                <a:gd name="T8" fmla="*/ 531 w 531"/>
                <a:gd name="T9" fmla="*/ 7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399">
                  <a:moveTo>
                    <a:pt x="531" y="74"/>
                  </a:moveTo>
                  <a:cubicBezTo>
                    <a:pt x="280" y="0"/>
                    <a:pt x="106" y="60"/>
                    <a:pt x="17" y="101"/>
                  </a:cubicBezTo>
                  <a:cubicBezTo>
                    <a:pt x="17" y="101"/>
                    <a:pt x="0" y="236"/>
                    <a:pt x="17" y="307"/>
                  </a:cubicBezTo>
                  <a:cubicBezTo>
                    <a:pt x="220" y="399"/>
                    <a:pt x="417" y="368"/>
                    <a:pt x="531" y="333"/>
                  </a:cubicBezTo>
                  <a:lnTo>
                    <a:pt x="531" y="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1B9A2053-F2B2-8399-88B2-8366086D6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138" y="2851004"/>
              <a:ext cx="770643" cy="1046985"/>
            </a:xfrm>
            <a:custGeom>
              <a:avLst/>
              <a:gdLst>
                <a:gd name="T0" fmla="*/ 0 w 188"/>
                <a:gd name="T1" fmla="*/ 0 h 254"/>
                <a:gd name="T2" fmla="*/ 0 w 188"/>
                <a:gd name="T3" fmla="*/ 254 h 254"/>
                <a:gd name="T4" fmla="*/ 188 w 188"/>
                <a:gd name="T5" fmla="*/ 126 h 254"/>
                <a:gd name="T6" fmla="*/ 0 w 188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109" y="236"/>
                    <a:pt x="188" y="126"/>
                  </a:cubicBezTo>
                  <a:cubicBezTo>
                    <a:pt x="135" y="62"/>
                    <a:pt x="88" y="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ACF8B87-4159-5256-4FE4-D1B975BF5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941302"/>
              <a:ext cx="2178040" cy="1233029"/>
            </a:xfrm>
            <a:custGeom>
              <a:avLst/>
              <a:gdLst>
                <a:gd name="T0" fmla="*/ 42 w 531"/>
                <a:gd name="T1" fmla="*/ 155 h 299"/>
                <a:gd name="T2" fmla="*/ 19 w 531"/>
                <a:gd name="T3" fmla="*/ 0 h 299"/>
                <a:gd name="T4" fmla="*/ 17 w 531"/>
                <a:gd name="T5" fmla="*/ 1 h 299"/>
                <a:gd name="T6" fmla="*/ 17 w 531"/>
                <a:gd name="T7" fmla="*/ 207 h 299"/>
                <a:gd name="T8" fmla="*/ 531 w 531"/>
                <a:gd name="T9" fmla="*/ 233 h 299"/>
                <a:gd name="T10" fmla="*/ 531 w 531"/>
                <a:gd name="T11" fmla="*/ 188 h 299"/>
                <a:gd name="T12" fmla="*/ 42 w 531"/>
                <a:gd name="T13" fmla="*/ 15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1" h="299">
                  <a:moveTo>
                    <a:pt x="42" y="155"/>
                  </a:moveTo>
                  <a:cubicBezTo>
                    <a:pt x="32" y="113"/>
                    <a:pt x="24" y="47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7" y="1"/>
                    <a:pt x="0" y="136"/>
                    <a:pt x="17" y="207"/>
                  </a:cubicBezTo>
                  <a:cubicBezTo>
                    <a:pt x="220" y="299"/>
                    <a:pt x="417" y="268"/>
                    <a:pt x="531" y="233"/>
                  </a:cubicBezTo>
                  <a:cubicBezTo>
                    <a:pt x="531" y="188"/>
                    <a:pt x="531" y="188"/>
                    <a:pt x="531" y="188"/>
                  </a:cubicBezTo>
                  <a:cubicBezTo>
                    <a:pt x="414" y="220"/>
                    <a:pt x="231" y="241"/>
                    <a:pt x="42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5000">
                  <a:schemeClr val="accent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27" name="Freeform 61">
              <a:extLst>
                <a:ext uri="{FF2B5EF4-FFF2-40B4-BE49-F238E27FC236}">
                  <a16:creationId xmlns:a16="http://schemas.microsoft.com/office/drawing/2014/main" id="{E6316F61-203E-70E9-0584-F863C8F0D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3092451"/>
              <a:ext cx="908050" cy="923925"/>
            </a:xfrm>
            <a:custGeom>
              <a:avLst/>
              <a:gdLst>
                <a:gd name="T0" fmla="*/ 572 w 572"/>
                <a:gd name="T1" fmla="*/ 331 h 582"/>
                <a:gd name="T2" fmla="*/ 319 w 572"/>
                <a:gd name="T3" fmla="*/ 582 h 582"/>
                <a:gd name="T4" fmla="*/ 0 w 572"/>
                <a:gd name="T5" fmla="*/ 264 h 582"/>
                <a:gd name="T6" fmla="*/ 272 w 572"/>
                <a:gd name="T7" fmla="*/ 0 h 582"/>
                <a:gd name="T8" fmla="*/ 572 w 572"/>
                <a:gd name="T9" fmla="*/ 33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582">
                  <a:moveTo>
                    <a:pt x="572" y="331"/>
                  </a:moveTo>
                  <a:lnTo>
                    <a:pt x="319" y="582"/>
                  </a:lnTo>
                  <a:lnTo>
                    <a:pt x="0" y="264"/>
                  </a:lnTo>
                  <a:lnTo>
                    <a:pt x="272" y="0"/>
                  </a:lnTo>
                  <a:lnTo>
                    <a:pt x="572" y="331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50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28" name="Oval 63">
              <a:extLst>
                <a:ext uri="{FF2B5EF4-FFF2-40B4-BE49-F238E27FC236}">
                  <a16:creationId xmlns:a16="http://schemas.microsoft.com/office/drawing/2014/main" id="{9B757FC6-332C-FC44-C5C2-7A9F30417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675" y="3013076"/>
              <a:ext cx="706438" cy="70802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65100" dist="38100" dir="18600000">
                <a:prstClr val="black">
                  <a:alpha val="79000"/>
                </a:prstClr>
              </a:inn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6ED7B0C7-FA42-5B34-AD03-FF230ECF7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3395663"/>
              <a:ext cx="1027113" cy="304800"/>
            </a:xfrm>
            <a:custGeom>
              <a:avLst/>
              <a:gdLst>
                <a:gd name="T0" fmla="*/ 647 w 647"/>
                <a:gd name="T1" fmla="*/ 0 h 192"/>
                <a:gd name="T2" fmla="*/ 13 w 647"/>
                <a:gd name="T3" fmla="*/ 192 h 192"/>
                <a:gd name="T4" fmla="*/ 0 w 647"/>
                <a:gd name="T5" fmla="*/ 11 h 192"/>
                <a:gd name="T6" fmla="*/ 647 w 647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192">
                  <a:moveTo>
                    <a:pt x="647" y="0"/>
                  </a:moveTo>
                  <a:lnTo>
                    <a:pt x="13" y="192"/>
                  </a:lnTo>
                  <a:lnTo>
                    <a:pt x="0" y="11"/>
                  </a:lnTo>
                  <a:lnTo>
                    <a:pt x="647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75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E57A05A1-A91C-A46B-B211-5CE7E239E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525" y="2516449"/>
              <a:ext cx="2124329" cy="634418"/>
            </a:xfrm>
            <a:custGeom>
              <a:avLst/>
              <a:gdLst>
                <a:gd name="T0" fmla="*/ 518 w 518"/>
                <a:gd name="T1" fmla="*/ 110 h 154"/>
                <a:gd name="T2" fmla="*/ 518 w 518"/>
                <a:gd name="T3" fmla="*/ 74 h 154"/>
                <a:gd name="T4" fmla="*/ 4 w 518"/>
                <a:gd name="T5" fmla="*/ 110 h 154"/>
                <a:gd name="T6" fmla="*/ 0 w 518"/>
                <a:gd name="T7" fmla="*/ 154 h 154"/>
                <a:gd name="T8" fmla="*/ 518 w 518"/>
                <a:gd name="T9" fmla="*/ 11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54">
                  <a:moveTo>
                    <a:pt x="518" y="110"/>
                  </a:moveTo>
                  <a:cubicBezTo>
                    <a:pt x="518" y="74"/>
                    <a:pt x="518" y="74"/>
                    <a:pt x="518" y="74"/>
                  </a:cubicBezTo>
                  <a:cubicBezTo>
                    <a:pt x="267" y="0"/>
                    <a:pt x="93" y="69"/>
                    <a:pt x="4" y="110"/>
                  </a:cubicBezTo>
                  <a:cubicBezTo>
                    <a:pt x="4" y="110"/>
                    <a:pt x="2" y="128"/>
                    <a:pt x="0" y="154"/>
                  </a:cubicBezTo>
                  <a:cubicBezTo>
                    <a:pt x="90" y="114"/>
                    <a:pt x="288" y="51"/>
                    <a:pt x="518" y="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alpha val="67000"/>
                  </a:schemeClr>
                </a:gs>
                <a:gs pos="41000">
                  <a:schemeClr val="bg2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13926446-D8A4-A958-77E0-1E0B38FE1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138" y="3289301"/>
              <a:ext cx="1366838" cy="155575"/>
            </a:xfrm>
            <a:custGeom>
              <a:avLst/>
              <a:gdLst>
                <a:gd name="T0" fmla="*/ 326 w 333"/>
                <a:gd name="T1" fmla="*/ 26 h 38"/>
                <a:gd name="T2" fmla="*/ 333 w 333"/>
                <a:gd name="T3" fmla="*/ 19 h 38"/>
                <a:gd name="T4" fmla="*/ 333 w 333"/>
                <a:gd name="T5" fmla="*/ 19 h 38"/>
                <a:gd name="T6" fmla="*/ 333 w 333"/>
                <a:gd name="T7" fmla="*/ 19 h 38"/>
                <a:gd name="T8" fmla="*/ 326 w 333"/>
                <a:gd name="T9" fmla="*/ 12 h 38"/>
                <a:gd name="T10" fmla="*/ 19 w 333"/>
                <a:gd name="T11" fmla="*/ 0 h 38"/>
                <a:gd name="T12" fmla="*/ 0 w 333"/>
                <a:gd name="T13" fmla="*/ 19 h 38"/>
                <a:gd name="T14" fmla="*/ 0 w 333"/>
                <a:gd name="T15" fmla="*/ 19 h 38"/>
                <a:gd name="T16" fmla="*/ 0 w 333"/>
                <a:gd name="T17" fmla="*/ 19 h 38"/>
                <a:gd name="T18" fmla="*/ 19 w 333"/>
                <a:gd name="T19" fmla="*/ 38 h 38"/>
                <a:gd name="T20" fmla="*/ 326 w 333"/>
                <a:gd name="T2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38">
                  <a:moveTo>
                    <a:pt x="326" y="26"/>
                  </a:moveTo>
                  <a:cubicBezTo>
                    <a:pt x="330" y="26"/>
                    <a:pt x="333" y="23"/>
                    <a:pt x="333" y="19"/>
                  </a:cubicBezTo>
                  <a:cubicBezTo>
                    <a:pt x="333" y="19"/>
                    <a:pt x="333" y="19"/>
                    <a:pt x="333" y="19"/>
                  </a:cubicBezTo>
                  <a:cubicBezTo>
                    <a:pt x="333" y="19"/>
                    <a:pt x="333" y="19"/>
                    <a:pt x="333" y="19"/>
                  </a:cubicBezTo>
                  <a:cubicBezTo>
                    <a:pt x="333" y="15"/>
                    <a:pt x="330" y="12"/>
                    <a:pt x="326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lnTo>
                    <a:pt x="326" y="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03813">
                    <a:shade val="30000"/>
                    <a:satMod val="115000"/>
                  </a:srgbClr>
                </a:gs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sp>
          <p:nvSpPr>
            <p:cNvPr id="32" name="Freeform 75">
              <a:extLst>
                <a:ext uri="{FF2B5EF4-FFF2-40B4-BE49-F238E27FC236}">
                  <a16:creationId xmlns:a16="http://schemas.microsoft.com/office/drawing/2014/main" id="{82EF928A-6F23-E0EA-B9B0-AFABC396F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355851"/>
              <a:ext cx="1330325" cy="369888"/>
            </a:xfrm>
            <a:custGeom>
              <a:avLst/>
              <a:gdLst>
                <a:gd name="T0" fmla="*/ 0 w 324"/>
                <a:gd name="T1" fmla="*/ 22 h 90"/>
                <a:gd name="T2" fmla="*/ 15 w 324"/>
                <a:gd name="T3" fmla="*/ 18 h 90"/>
                <a:gd name="T4" fmla="*/ 31 w 324"/>
                <a:gd name="T5" fmla="*/ 13 h 90"/>
                <a:gd name="T6" fmla="*/ 53 w 324"/>
                <a:gd name="T7" fmla="*/ 8 h 90"/>
                <a:gd name="T8" fmla="*/ 66 w 324"/>
                <a:gd name="T9" fmla="*/ 5 h 90"/>
                <a:gd name="T10" fmla="*/ 80 w 324"/>
                <a:gd name="T11" fmla="*/ 3 h 90"/>
                <a:gd name="T12" fmla="*/ 94 w 324"/>
                <a:gd name="T13" fmla="*/ 2 h 90"/>
                <a:gd name="T14" fmla="*/ 109 w 324"/>
                <a:gd name="T15" fmla="*/ 1 h 90"/>
                <a:gd name="T16" fmla="*/ 125 w 324"/>
                <a:gd name="T17" fmla="*/ 0 h 90"/>
                <a:gd name="T18" fmla="*/ 141 w 324"/>
                <a:gd name="T19" fmla="*/ 1 h 90"/>
                <a:gd name="T20" fmla="*/ 149 w 324"/>
                <a:gd name="T21" fmla="*/ 1 h 90"/>
                <a:gd name="T22" fmla="*/ 157 w 324"/>
                <a:gd name="T23" fmla="*/ 2 h 90"/>
                <a:gd name="T24" fmla="*/ 174 w 324"/>
                <a:gd name="T25" fmla="*/ 4 h 90"/>
                <a:gd name="T26" fmla="*/ 190 w 324"/>
                <a:gd name="T27" fmla="*/ 8 h 90"/>
                <a:gd name="T28" fmla="*/ 198 w 324"/>
                <a:gd name="T29" fmla="*/ 10 h 90"/>
                <a:gd name="T30" fmla="*/ 206 w 324"/>
                <a:gd name="T31" fmla="*/ 12 h 90"/>
                <a:gd name="T32" fmla="*/ 214 w 324"/>
                <a:gd name="T33" fmla="*/ 15 h 90"/>
                <a:gd name="T34" fmla="*/ 217 w 324"/>
                <a:gd name="T35" fmla="*/ 16 h 90"/>
                <a:gd name="T36" fmla="*/ 221 w 324"/>
                <a:gd name="T37" fmla="*/ 17 h 90"/>
                <a:gd name="T38" fmla="*/ 236 w 324"/>
                <a:gd name="T39" fmla="*/ 23 h 90"/>
                <a:gd name="T40" fmla="*/ 262 w 324"/>
                <a:gd name="T41" fmla="*/ 37 h 90"/>
                <a:gd name="T42" fmla="*/ 284 w 324"/>
                <a:gd name="T43" fmla="*/ 52 h 90"/>
                <a:gd name="T44" fmla="*/ 301 w 324"/>
                <a:gd name="T45" fmla="*/ 67 h 90"/>
                <a:gd name="T46" fmla="*/ 314 w 324"/>
                <a:gd name="T47" fmla="*/ 79 h 90"/>
                <a:gd name="T48" fmla="*/ 321 w 324"/>
                <a:gd name="T49" fmla="*/ 87 h 90"/>
                <a:gd name="T50" fmla="*/ 324 w 324"/>
                <a:gd name="T51" fmla="*/ 90 h 90"/>
                <a:gd name="T52" fmla="*/ 321 w 324"/>
                <a:gd name="T53" fmla="*/ 88 h 90"/>
                <a:gd name="T54" fmla="*/ 313 w 324"/>
                <a:gd name="T55" fmla="*/ 80 h 90"/>
                <a:gd name="T56" fmla="*/ 300 w 324"/>
                <a:gd name="T57" fmla="*/ 68 h 90"/>
                <a:gd name="T58" fmla="*/ 283 w 324"/>
                <a:gd name="T59" fmla="*/ 54 h 90"/>
                <a:gd name="T60" fmla="*/ 260 w 324"/>
                <a:gd name="T61" fmla="*/ 40 h 90"/>
                <a:gd name="T62" fmla="*/ 234 w 324"/>
                <a:gd name="T63" fmla="*/ 27 h 90"/>
                <a:gd name="T64" fmla="*/ 220 w 324"/>
                <a:gd name="T65" fmla="*/ 21 h 90"/>
                <a:gd name="T66" fmla="*/ 216 w 324"/>
                <a:gd name="T67" fmla="*/ 20 h 90"/>
                <a:gd name="T68" fmla="*/ 212 w 324"/>
                <a:gd name="T69" fmla="*/ 19 h 90"/>
                <a:gd name="T70" fmla="*/ 205 w 324"/>
                <a:gd name="T71" fmla="*/ 16 h 90"/>
                <a:gd name="T72" fmla="*/ 197 w 324"/>
                <a:gd name="T73" fmla="*/ 14 h 90"/>
                <a:gd name="T74" fmla="*/ 189 w 324"/>
                <a:gd name="T75" fmla="*/ 12 h 90"/>
                <a:gd name="T76" fmla="*/ 173 w 324"/>
                <a:gd name="T77" fmla="*/ 9 h 90"/>
                <a:gd name="T78" fmla="*/ 157 w 324"/>
                <a:gd name="T79" fmla="*/ 7 h 90"/>
                <a:gd name="T80" fmla="*/ 149 w 324"/>
                <a:gd name="T81" fmla="*/ 6 h 90"/>
                <a:gd name="T82" fmla="*/ 141 w 324"/>
                <a:gd name="T83" fmla="*/ 5 h 90"/>
                <a:gd name="T84" fmla="*/ 125 w 324"/>
                <a:gd name="T85" fmla="*/ 5 h 90"/>
                <a:gd name="T86" fmla="*/ 109 w 324"/>
                <a:gd name="T87" fmla="*/ 5 h 90"/>
                <a:gd name="T88" fmla="*/ 94 w 324"/>
                <a:gd name="T89" fmla="*/ 5 h 90"/>
                <a:gd name="T90" fmla="*/ 80 w 324"/>
                <a:gd name="T91" fmla="*/ 7 h 90"/>
                <a:gd name="T92" fmla="*/ 66 w 324"/>
                <a:gd name="T93" fmla="*/ 8 h 90"/>
                <a:gd name="T94" fmla="*/ 54 w 324"/>
                <a:gd name="T95" fmla="*/ 10 h 90"/>
                <a:gd name="T96" fmla="*/ 32 w 324"/>
                <a:gd name="T97" fmla="*/ 14 h 90"/>
                <a:gd name="T98" fmla="*/ 15 w 324"/>
                <a:gd name="T99" fmla="*/ 18 h 90"/>
                <a:gd name="T100" fmla="*/ 0 w 324"/>
                <a:gd name="T10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90">
                  <a:moveTo>
                    <a:pt x="0" y="22"/>
                  </a:moveTo>
                  <a:cubicBezTo>
                    <a:pt x="0" y="22"/>
                    <a:pt x="5" y="20"/>
                    <a:pt x="15" y="18"/>
                  </a:cubicBezTo>
                  <a:cubicBezTo>
                    <a:pt x="19" y="16"/>
                    <a:pt x="25" y="15"/>
                    <a:pt x="31" y="13"/>
                  </a:cubicBezTo>
                  <a:cubicBezTo>
                    <a:pt x="38" y="11"/>
                    <a:pt x="45" y="10"/>
                    <a:pt x="53" y="8"/>
                  </a:cubicBezTo>
                  <a:cubicBezTo>
                    <a:pt x="57" y="7"/>
                    <a:pt x="61" y="6"/>
                    <a:pt x="66" y="5"/>
                  </a:cubicBezTo>
                  <a:cubicBezTo>
                    <a:pt x="70" y="5"/>
                    <a:pt x="75" y="4"/>
                    <a:pt x="80" y="3"/>
                  </a:cubicBezTo>
                  <a:cubicBezTo>
                    <a:pt x="84" y="3"/>
                    <a:pt x="89" y="2"/>
                    <a:pt x="94" y="2"/>
                  </a:cubicBezTo>
                  <a:cubicBezTo>
                    <a:pt x="99" y="1"/>
                    <a:pt x="104" y="1"/>
                    <a:pt x="109" y="1"/>
                  </a:cubicBezTo>
                  <a:cubicBezTo>
                    <a:pt x="114" y="1"/>
                    <a:pt x="120" y="0"/>
                    <a:pt x="125" y="0"/>
                  </a:cubicBezTo>
                  <a:cubicBezTo>
                    <a:pt x="130" y="1"/>
                    <a:pt x="136" y="1"/>
                    <a:pt x="141" y="1"/>
                  </a:cubicBezTo>
                  <a:cubicBezTo>
                    <a:pt x="144" y="1"/>
                    <a:pt x="146" y="1"/>
                    <a:pt x="149" y="1"/>
                  </a:cubicBezTo>
                  <a:cubicBezTo>
                    <a:pt x="152" y="2"/>
                    <a:pt x="155" y="2"/>
                    <a:pt x="157" y="2"/>
                  </a:cubicBezTo>
                  <a:cubicBezTo>
                    <a:pt x="163" y="3"/>
                    <a:pt x="168" y="4"/>
                    <a:pt x="174" y="4"/>
                  </a:cubicBezTo>
                  <a:cubicBezTo>
                    <a:pt x="179" y="6"/>
                    <a:pt x="185" y="7"/>
                    <a:pt x="190" y="8"/>
                  </a:cubicBezTo>
                  <a:cubicBezTo>
                    <a:pt x="193" y="9"/>
                    <a:pt x="195" y="9"/>
                    <a:pt x="198" y="10"/>
                  </a:cubicBezTo>
                  <a:cubicBezTo>
                    <a:pt x="201" y="11"/>
                    <a:pt x="203" y="12"/>
                    <a:pt x="206" y="12"/>
                  </a:cubicBezTo>
                  <a:cubicBezTo>
                    <a:pt x="208" y="13"/>
                    <a:pt x="211" y="14"/>
                    <a:pt x="214" y="15"/>
                  </a:cubicBezTo>
                  <a:cubicBezTo>
                    <a:pt x="217" y="16"/>
                    <a:pt x="217" y="16"/>
                    <a:pt x="217" y="16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6" y="19"/>
                    <a:pt x="231" y="21"/>
                    <a:pt x="236" y="23"/>
                  </a:cubicBezTo>
                  <a:cubicBezTo>
                    <a:pt x="245" y="28"/>
                    <a:pt x="254" y="32"/>
                    <a:pt x="262" y="37"/>
                  </a:cubicBezTo>
                  <a:cubicBezTo>
                    <a:pt x="270" y="42"/>
                    <a:pt x="278" y="47"/>
                    <a:pt x="284" y="52"/>
                  </a:cubicBezTo>
                  <a:cubicBezTo>
                    <a:pt x="291" y="57"/>
                    <a:pt x="297" y="62"/>
                    <a:pt x="301" y="67"/>
                  </a:cubicBezTo>
                  <a:cubicBezTo>
                    <a:pt x="306" y="71"/>
                    <a:pt x="310" y="76"/>
                    <a:pt x="314" y="79"/>
                  </a:cubicBezTo>
                  <a:cubicBezTo>
                    <a:pt x="317" y="82"/>
                    <a:pt x="319" y="85"/>
                    <a:pt x="321" y="87"/>
                  </a:cubicBezTo>
                  <a:cubicBezTo>
                    <a:pt x="323" y="89"/>
                    <a:pt x="324" y="90"/>
                    <a:pt x="324" y="90"/>
                  </a:cubicBezTo>
                  <a:cubicBezTo>
                    <a:pt x="324" y="90"/>
                    <a:pt x="323" y="89"/>
                    <a:pt x="321" y="88"/>
                  </a:cubicBezTo>
                  <a:cubicBezTo>
                    <a:pt x="319" y="86"/>
                    <a:pt x="317" y="83"/>
                    <a:pt x="313" y="80"/>
                  </a:cubicBezTo>
                  <a:cubicBezTo>
                    <a:pt x="310" y="76"/>
                    <a:pt x="305" y="72"/>
                    <a:pt x="300" y="68"/>
                  </a:cubicBezTo>
                  <a:cubicBezTo>
                    <a:pt x="295" y="64"/>
                    <a:pt x="289" y="59"/>
                    <a:pt x="283" y="54"/>
                  </a:cubicBezTo>
                  <a:cubicBezTo>
                    <a:pt x="276" y="50"/>
                    <a:pt x="269" y="45"/>
                    <a:pt x="260" y="40"/>
                  </a:cubicBezTo>
                  <a:cubicBezTo>
                    <a:pt x="252" y="35"/>
                    <a:pt x="243" y="31"/>
                    <a:pt x="234" y="27"/>
                  </a:cubicBezTo>
                  <a:cubicBezTo>
                    <a:pt x="229" y="25"/>
                    <a:pt x="225" y="23"/>
                    <a:pt x="220" y="2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0" y="18"/>
                    <a:pt x="207" y="17"/>
                    <a:pt x="205" y="16"/>
                  </a:cubicBezTo>
                  <a:cubicBezTo>
                    <a:pt x="202" y="16"/>
                    <a:pt x="199" y="15"/>
                    <a:pt x="197" y="14"/>
                  </a:cubicBezTo>
                  <a:cubicBezTo>
                    <a:pt x="194" y="13"/>
                    <a:pt x="192" y="13"/>
                    <a:pt x="189" y="12"/>
                  </a:cubicBezTo>
                  <a:cubicBezTo>
                    <a:pt x="184" y="11"/>
                    <a:pt x="178" y="10"/>
                    <a:pt x="173" y="9"/>
                  </a:cubicBezTo>
                  <a:cubicBezTo>
                    <a:pt x="168" y="8"/>
                    <a:pt x="162" y="8"/>
                    <a:pt x="157" y="7"/>
                  </a:cubicBezTo>
                  <a:cubicBezTo>
                    <a:pt x="154" y="6"/>
                    <a:pt x="151" y="6"/>
                    <a:pt x="149" y="6"/>
                  </a:cubicBezTo>
                  <a:cubicBezTo>
                    <a:pt x="146" y="6"/>
                    <a:pt x="143" y="5"/>
                    <a:pt x="141" y="5"/>
                  </a:cubicBezTo>
                  <a:cubicBezTo>
                    <a:pt x="135" y="5"/>
                    <a:pt x="130" y="5"/>
                    <a:pt x="125" y="5"/>
                  </a:cubicBezTo>
                  <a:cubicBezTo>
                    <a:pt x="120" y="4"/>
                    <a:pt x="114" y="5"/>
                    <a:pt x="109" y="5"/>
                  </a:cubicBezTo>
                  <a:cubicBezTo>
                    <a:pt x="104" y="5"/>
                    <a:pt x="99" y="5"/>
                    <a:pt x="94" y="5"/>
                  </a:cubicBezTo>
                  <a:cubicBezTo>
                    <a:pt x="89" y="6"/>
                    <a:pt x="85" y="6"/>
                    <a:pt x="80" y="7"/>
                  </a:cubicBezTo>
                  <a:cubicBezTo>
                    <a:pt x="75" y="7"/>
                    <a:pt x="71" y="8"/>
                    <a:pt x="66" y="8"/>
                  </a:cubicBezTo>
                  <a:cubicBezTo>
                    <a:pt x="62" y="9"/>
                    <a:pt x="58" y="10"/>
                    <a:pt x="54" y="10"/>
                  </a:cubicBezTo>
                  <a:cubicBezTo>
                    <a:pt x="46" y="12"/>
                    <a:pt x="38" y="13"/>
                    <a:pt x="32" y="14"/>
                  </a:cubicBezTo>
                  <a:cubicBezTo>
                    <a:pt x="25" y="16"/>
                    <a:pt x="20" y="17"/>
                    <a:pt x="15" y="18"/>
                  </a:cubicBezTo>
                  <a:cubicBezTo>
                    <a:pt x="6" y="21"/>
                    <a:pt x="0" y="22"/>
                    <a:pt x="0" y="22"/>
                  </a:cubicBez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>
                <a:latin typeface="+mn-lt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ED12941-2DFA-A2EF-5EAD-689553CB2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167198" y="2996596"/>
              <a:ext cx="772776" cy="796925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43CBF7-279A-673F-59DD-E0B8D1B2D476}"/>
                </a:ext>
              </a:extLst>
            </p:cNvPr>
            <p:cNvSpPr/>
            <p:nvPr/>
          </p:nvSpPr>
          <p:spPr>
            <a:xfrm rot="1967007">
              <a:off x="9189907" y="3031857"/>
              <a:ext cx="684529" cy="137726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67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118009-27C2-C1C1-CE33-D154AE118D77}"/>
                </a:ext>
              </a:extLst>
            </p:cNvPr>
            <p:cNvSpPr/>
            <p:nvPr/>
          </p:nvSpPr>
          <p:spPr>
            <a:xfrm>
              <a:off x="6761085" y="3317187"/>
              <a:ext cx="976217" cy="91476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31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UA"/>
            </a:p>
          </p:txBody>
        </p:sp>
      </p:grpSp>
      <p:sp>
        <p:nvSpPr>
          <p:cNvPr id="59" name="Oval 10">
            <a:extLst>
              <a:ext uri="{FF2B5EF4-FFF2-40B4-BE49-F238E27FC236}">
                <a16:creationId xmlns:a16="http://schemas.microsoft.com/office/drawing/2014/main" id="{B8045299-A1AC-5D49-D7B3-15CC17F38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200" y="3022650"/>
            <a:ext cx="891625" cy="891625"/>
          </a:xfrm>
          <a:prstGeom prst="ellipse">
            <a:avLst/>
          </a:prstGeom>
          <a:gradFill flip="none" rotWithShape="1">
            <a:gsLst>
              <a:gs pos="68000">
                <a:schemeClr val="bg2">
                  <a:lumMod val="85000"/>
                </a:schemeClr>
              </a:gs>
              <a:gs pos="54000">
                <a:schemeClr val="bg2">
                  <a:lumMod val="95000"/>
                </a:schemeClr>
              </a:gs>
              <a:gs pos="94000">
                <a:schemeClr val="bg2">
                  <a:lumMod val="5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77800" dir="2700000" algn="tl" rotWithShape="0">
              <a:prstClr val="black">
                <a:alpha val="2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60" name="Oval 10">
            <a:extLst>
              <a:ext uri="{FF2B5EF4-FFF2-40B4-BE49-F238E27FC236}">
                <a16:creationId xmlns:a16="http://schemas.microsoft.com/office/drawing/2014/main" id="{D85E7851-BA0B-9DB4-C5BC-C4127056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500" y="3022650"/>
            <a:ext cx="891625" cy="891625"/>
          </a:xfrm>
          <a:prstGeom prst="ellipse">
            <a:avLst/>
          </a:prstGeom>
          <a:gradFill flip="none" rotWithShape="1">
            <a:gsLst>
              <a:gs pos="68000">
                <a:schemeClr val="bg2">
                  <a:lumMod val="85000"/>
                </a:schemeClr>
              </a:gs>
              <a:gs pos="54000">
                <a:schemeClr val="bg2">
                  <a:lumMod val="95000"/>
                </a:schemeClr>
              </a:gs>
              <a:gs pos="94000">
                <a:schemeClr val="bg2">
                  <a:lumMod val="5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77800" dir="2700000" algn="tl" rotWithShape="0">
              <a:prstClr val="black">
                <a:alpha val="2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2F903774-8550-E023-F2E1-B7D27722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3022650"/>
            <a:ext cx="891625" cy="891625"/>
          </a:xfrm>
          <a:prstGeom prst="ellipse">
            <a:avLst/>
          </a:prstGeom>
          <a:gradFill flip="none" rotWithShape="1">
            <a:gsLst>
              <a:gs pos="68000">
                <a:schemeClr val="bg2">
                  <a:lumMod val="85000"/>
                </a:schemeClr>
              </a:gs>
              <a:gs pos="54000">
                <a:schemeClr val="bg2">
                  <a:lumMod val="95000"/>
                </a:schemeClr>
              </a:gs>
              <a:gs pos="94000">
                <a:schemeClr val="bg2">
                  <a:lumMod val="5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77800" dir="2700000" algn="tl" rotWithShape="0">
              <a:prstClr val="black">
                <a:alpha val="2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AEEEF6B0-8393-EC6D-5E19-23824FB0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027" y="3022650"/>
            <a:ext cx="891625" cy="891625"/>
          </a:xfrm>
          <a:prstGeom prst="ellipse">
            <a:avLst/>
          </a:prstGeom>
          <a:gradFill flip="none" rotWithShape="1">
            <a:gsLst>
              <a:gs pos="68000">
                <a:schemeClr val="bg2">
                  <a:lumMod val="85000"/>
                </a:schemeClr>
              </a:gs>
              <a:gs pos="54000">
                <a:schemeClr val="bg2">
                  <a:lumMod val="95000"/>
                </a:schemeClr>
              </a:gs>
              <a:gs pos="94000">
                <a:schemeClr val="bg2">
                  <a:lumMod val="5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77800" dir="2700000" algn="tl" rotWithShape="0">
              <a:prstClr val="black">
                <a:alpha val="2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63" name="Oval 10">
            <a:extLst>
              <a:ext uri="{FF2B5EF4-FFF2-40B4-BE49-F238E27FC236}">
                <a16:creationId xmlns:a16="http://schemas.microsoft.com/office/drawing/2014/main" id="{6FE3D17A-5022-53C0-FEED-4288F59A7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262" y="3022650"/>
            <a:ext cx="891625" cy="891625"/>
          </a:xfrm>
          <a:prstGeom prst="ellipse">
            <a:avLst/>
          </a:prstGeom>
          <a:gradFill flip="none" rotWithShape="1">
            <a:gsLst>
              <a:gs pos="68000">
                <a:schemeClr val="bg2">
                  <a:lumMod val="85000"/>
                </a:schemeClr>
              </a:gs>
              <a:gs pos="54000">
                <a:schemeClr val="bg2">
                  <a:lumMod val="95000"/>
                </a:schemeClr>
              </a:gs>
              <a:gs pos="94000">
                <a:schemeClr val="bg2">
                  <a:lumMod val="5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77800" dir="2700000" algn="tl" rotWithShape="0">
              <a:prstClr val="black">
                <a:alpha val="2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UA">
              <a:latin typeface="+mn-lt"/>
            </a:endParaRPr>
          </a:p>
        </p:txBody>
      </p:sp>
      <p:sp>
        <p:nvSpPr>
          <p:cNvPr id="54" name="Rectangle 30">
            <a:extLst>
              <a:ext uri="{FF2B5EF4-FFF2-40B4-BE49-F238E27FC236}">
                <a16:creationId xmlns:a16="http://schemas.microsoft.com/office/drawing/2014/main" id="{6E4FE34F-B3AF-BBEB-AE0C-61BA394B8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3252788"/>
            <a:ext cx="455613" cy="47783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UA" altLang="ru-UA" sz="3100" b="1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</a:rPr>
              <a:t>01</a:t>
            </a:r>
            <a:endParaRPr lang="ru-UA" altLang="ru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Rectangle 31">
            <a:extLst>
              <a:ext uri="{FF2B5EF4-FFF2-40B4-BE49-F238E27FC236}">
                <a16:creationId xmlns:a16="http://schemas.microsoft.com/office/drawing/2014/main" id="{29C4DA38-20E4-1879-C924-5DFFFF0A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8" y="3244850"/>
            <a:ext cx="455612" cy="4778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UA" altLang="ru-UA" sz="3100" b="1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</a:rPr>
              <a:t>02</a:t>
            </a:r>
            <a:endParaRPr lang="ru-UA" altLang="ru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6AA5516E-842E-4364-1156-D549DCBCD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3244850"/>
            <a:ext cx="455612" cy="4778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UA" altLang="ru-UA" sz="3100" b="1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</a:rPr>
              <a:t>03</a:t>
            </a:r>
            <a:endParaRPr lang="ru-UA" altLang="ru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7" name="Rectangle 33">
            <a:extLst>
              <a:ext uri="{FF2B5EF4-FFF2-40B4-BE49-F238E27FC236}">
                <a16:creationId xmlns:a16="http://schemas.microsoft.com/office/drawing/2014/main" id="{26ECC137-7ACA-D46B-A8CE-0931BD5AD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3244850"/>
            <a:ext cx="455612" cy="4778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UA" altLang="ru-UA" sz="3100" b="1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</a:rPr>
              <a:t>04</a:t>
            </a:r>
            <a:endParaRPr lang="ru-UA" altLang="ru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Rectangle 34">
            <a:extLst>
              <a:ext uri="{FF2B5EF4-FFF2-40B4-BE49-F238E27FC236}">
                <a16:creationId xmlns:a16="http://schemas.microsoft.com/office/drawing/2014/main" id="{E0612B0E-3ADB-1D85-61FE-3AC3D5BDC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3244850"/>
            <a:ext cx="455612" cy="4778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UA" altLang="ru-UA" sz="3100" b="1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</a:rPr>
              <a:t>05</a:t>
            </a:r>
            <a:endParaRPr lang="ru-UA" altLang="ru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4F533B-FC30-D719-B0DA-6708C8FA9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5286375"/>
            <a:ext cx="1560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dirty="0">
                <a:latin typeface="Open Sans"/>
                <a:ea typeface="Open Sans"/>
                <a:cs typeface="Open Sans"/>
              </a:rPr>
              <a:t>One on One and small group</a:t>
            </a:r>
            <a:endParaRPr lang="en-US" altLang="en-US" sz="1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131C8A-A4D6-ED69-AB83-C7585FAB1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5286375"/>
            <a:ext cx="205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Open Sans" panose="020B0606030504020204" pitchFamily="34" charset="0"/>
                <a:cs typeface="Open Sans" panose="020B0606030504020204" pitchFamily="34" charset="0"/>
              </a:rPr>
              <a:t>Online and Classroom Teaching Support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30F6D3-FB26-6EF8-DA5E-7CF41358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848" y="5286375"/>
            <a:ext cx="13689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Open Sans"/>
                <a:ea typeface="Open Sans"/>
                <a:cs typeface="Open Sans"/>
              </a:rPr>
              <a:t>HyFlex</a:t>
            </a:r>
            <a:r>
              <a:rPr lang="en-US" altLang="en-US" sz="1400" dirty="0">
                <a:latin typeface="Open Sans"/>
                <a:ea typeface="Open Sans"/>
                <a:cs typeface="Open Sans"/>
              </a:rPr>
              <a:t>;</a:t>
            </a:r>
          </a:p>
          <a:p>
            <a:r>
              <a:rPr lang="en-US" altLang="en-US" sz="1400" dirty="0">
                <a:latin typeface="Open Sans"/>
                <a:ea typeface="Open Sans"/>
                <a:cs typeface="Open Sans"/>
              </a:rPr>
              <a:t>Podcasting, greenscreens, tablets, VR</a:t>
            </a:r>
            <a:endParaRPr lang="en-US" altLang="en-US" sz="1400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2A8CC0-DB52-9108-30B9-B5F40B8F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2" y="1490663"/>
            <a:ext cx="19097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dirty="0">
                <a:latin typeface="Open Sans"/>
                <a:ea typeface="Open Sans"/>
                <a:cs typeface="Open Sans"/>
              </a:rPr>
              <a:t>Workshops, Dept presentations, Faculty Forums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4DA0A6-947B-F8E3-CCD1-95592FF3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1490663"/>
            <a:ext cx="19097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dirty="0">
                <a:latin typeface="Open Sans"/>
                <a:ea typeface="Open Sans"/>
                <a:cs typeface="Open Sans"/>
              </a:rPr>
              <a:t>Canvas – Pedagogy</a:t>
            </a:r>
            <a:endParaRPr lang="en-US" dirty="0"/>
          </a:p>
          <a:p>
            <a:r>
              <a:rPr lang="en-US" altLang="en-US" sz="1400" dirty="0">
                <a:latin typeface="Open Sans"/>
                <a:ea typeface="Open Sans"/>
                <a:cs typeface="Open Sans"/>
              </a:rPr>
              <a:t>Pre and post evaluation support</a:t>
            </a:r>
          </a:p>
          <a:p>
            <a:r>
              <a:rPr lang="en-US" altLang="en-US" sz="1400" dirty="0">
                <a:latin typeface="Open Sans"/>
                <a:ea typeface="Open Sans"/>
                <a:cs typeface="Open Sans"/>
              </a:rPr>
              <a:t>Assistive technology</a:t>
            </a:r>
            <a:endParaRPr lang="en-US" altLang="en-US" sz="1400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</p:txBody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84646E49-E8FF-AF02-1F92-439E631001C7}"/>
              </a:ext>
            </a:extLst>
          </p:cNvPr>
          <p:cNvSpPr>
            <a:spLocks noEditPoints="1"/>
          </p:cNvSpPr>
          <p:nvPr/>
        </p:nvSpPr>
        <p:spPr bwMode="auto">
          <a:xfrm>
            <a:off x="3043238" y="1001713"/>
            <a:ext cx="395287" cy="449262"/>
          </a:xfrm>
          <a:custGeom>
            <a:avLst/>
            <a:gdLst>
              <a:gd name="T0" fmla="*/ 127998 w 105"/>
              <a:gd name="T1" fmla="*/ 351105 h 119"/>
              <a:gd name="T2" fmla="*/ 94116 w 105"/>
              <a:gd name="T3" fmla="*/ 268048 h 119"/>
              <a:gd name="T4" fmla="*/ 75293 w 105"/>
              <a:gd name="T5" fmla="*/ 200092 h 119"/>
              <a:gd name="T6" fmla="*/ 195762 w 105"/>
              <a:gd name="T7" fmla="*/ 75506 h 119"/>
              <a:gd name="T8" fmla="*/ 319995 w 105"/>
              <a:gd name="T9" fmla="*/ 200092 h 119"/>
              <a:gd name="T10" fmla="*/ 301172 w 105"/>
              <a:gd name="T11" fmla="*/ 268048 h 119"/>
              <a:gd name="T12" fmla="*/ 267290 w 105"/>
              <a:gd name="T13" fmla="*/ 336003 h 119"/>
              <a:gd name="T14" fmla="*/ 195762 w 105"/>
              <a:gd name="T15" fmla="*/ 124586 h 119"/>
              <a:gd name="T16" fmla="*/ 124233 w 105"/>
              <a:gd name="T17" fmla="*/ 200092 h 119"/>
              <a:gd name="T18" fmla="*/ 195762 w 105"/>
              <a:gd name="T19" fmla="*/ 271823 h 119"/>
              <a:gd name="T20" fmla="*/ 271055 w 105"/>
              <a:gd name="T21" fmla="*/ 200092 h 119"/>
              <a:gd name="T22" fmla="*/ 195762 w 105"/>
              <a:gd name="T23" fmla="*/ 124586 h 119"/>
              <a:gd name="T24" fmla="*/ 169409 w 105"/>
              <a:gd name="T25" fmla="*/ 211418 h 119"/>
              <a:gd name="T26" fmla="*/ 188232 w 105"/>
              <a:gd name="T27" fmla="*/ 237845 h 119"/>
              <a:gd name="T28" fmla="*/ 225879 w 105"/>
              <a:gd name="T29" fmla="*/ 177440 h 119"/>
              <a:gd name="T30" fmla="*/ 195762 w 105"/>
              <a:gd name="T31" fmla="*/ 37753 h 119"/>
              <a:gd name="T32" fmla="*/ 195762 w 105"/>
              <a:gd name="T33" fmla="*/ 0 h 119"/>
              <a:gd name="T34" fmla="*/ 116704 w 105"/>
              <a:gd name="T35" fmla="*/ 60405 h 119"/>
              <a:gd name="T36" fmla="*/ 97881 w 105"/>
              <a:gd name="T37" fmla="*/ 26427 h 119"/>
              <a:gd name="T38" fmla="*/ 26353 w 105"/>
              <a:gd name="T39" fmla="*/ 98158 h 119"/>
              <a:gd name="T40" fmla="*/ 60234 w 105"/>
              <a:gd name="T41" fmla="*/ 120810 h 119"/>
              <a:gd name="T42" fmla="*/ 0 w 105"/>
              <a:gd name="T43" fmla="*/ 200092 h 119"/>
              <a:gd name="T44" fmla="*/ 37646 w 105"/>
              <a:gd name="T45" fmla="*/ 200092 h 119"/>
              <a:gd name="T46" fmla="*/ 297407 w 105"/>
              <a:gd name="T47" fmla="*/ 26427 h 119"/>
              <a:gd name="T48" fmla="*/ 278584 w 105"/>
              <a:gd name="T49" fmla="*/ 60405 h 119"/>
              <a:gd name="T50" fmla="*/ 368935 w 105"/>
              <a:gd name="T51" fmla="*/ 98158 h 119"/>
              <a:gd name="T52" fmla="*/ 335054 w 105"/>
              <a:gd name="T53" fmla="*/ 120810 h 119"/>
              <a:gd name="T54" fmla="*/ 357642 w 105"/>
              <a:gd name="T55" fmla="*/ 200092 h 119"/>
              <a:gd name="T56" fmla="*/ 395288 w 105"/>
              <a:gd name="T57" fmla="*/ 200092 h 119"/>
              <a:gd name="T58" fmla="*/ 240937 w 105"/>
              <a:gd name="T59" fmla="*/ 358655 h 119"/>
              <a:gd name="T60" fmla="*/ 143057 w 105"/>
              <a:gd name="T61" fmla="*/ 388858 h 119"/>
              <a:gd name="T62" fmla="*/ 131763 w 105"/>
              <a:gd name="T63" fmla="*/ 403959 h 119"/>
              <a:gd name="T64" fmla="*/ 150586 w 105"/>
              <a:gd name="T65" fmla="*/ 419060 h 119"/>
              <a:gd name="T66" fmla="*/ 158115 w 105"/>
              <a:gd name="T67" fmla="*/ 419060 h 119"/>
              <a:gd name="T68" fmla="*/ 240937 w 105"/>
              <a:gd name="T69" fmla="*/ 392633 h 119"/>
              <a:gd name="T70" fmla="*/ 240937 w 105"/>
              <a:gd name="T71" fmla="*/ 392633 h 119"/>
              <a:gd name="T72" fmla="*/ 244702 w 105"/>
              <a:gd name="T73" fmla="*/ 392633 h 119"/>
              <a:gd name="T74" fmla="*/ 259761 w 105"/>
              <a:gd name="T75" fmla="*/ 407734 h 119"/>
              <a:gd name="T76" fmla="*/ 252231 w 105"/>
              <a:gd name="T77" fmla="*/ 426611 h 119"/>
              <a:gd name="T78" fmla="*/ 169409 w 105"/>
              <a:gd name="T79" fmla="*/ 449263 h 1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5" h="119">
                <a:moveTo>
                  <a:pt x="34" y="93"/>
                </a:moveTo>
                <a:cubicBezTo>
                  <a:pt x="34" y="87"/>
                  <a:pt x="32" y="82"/>
                  <a:pt x="25" y="71"/>
                </a:cubicBezTo>
                <a:cubicBezTo>
                  <a:pt x="22" y="66"/>
                  <a:pt x="20" y="60"/>
                  <a:pt x="20" y="53"/>
                </a:cubicBezTo>
                <a:cubicBezTo>
                  <a:pt x="20" y="35"/>
                  <a:pt x="34" y="20"/>
                  <a:pt x="52" y="20"/>
                </a:cubicBezTo>
                <a:cubicBezTo>
                  <a:pt x="70" y="20"/>
                  <a:pt x="85" y="35"/>
                  <a:pt x="85" y="53"/>
                </a:cubicBezTo>
                <a:cubicBezTo>
                  <a:pt x="85" y="60"/>
                  <a:pt x="83" y="66"/>
                  <a:pt x="80" y="71"/>
                </a:cubicBezTo>
                <a:cubicBezTo>
                  <a:pt x="74" y="80"/>
                  <a:pt x="72" y="85"/>
                  <a:pt x="71" y="89"/>
                </a:cubicBezTo>
                <a:moveTo>
                  <a:pt x="52" y="33"/>
                </a:moveTo>
                <a:cubicBezTo>
                  <a:pt x="42" y="33"/>
                  <a:pt x="33" y="42"/>
                  <a:pt x="33" y="53"/>
                </a:cubicBezTo>
                <a:cubicBezTo>
                  <a:pt x="33" y="64"/>
                  <a:pt x="42" y="72"/>
                  <a:pt x="52" y="72"/>
                </a:cubicBezTo>
                <a:cubicBezTo>
                  <a:pt x="63" y="72"/>
                  <a:pt x="72" y="64"/>
                  <a:pt x="72" y="53"/>
                </a:cubicBezTo>
                <a:cubicBezTo>
                  <a:pt x="72" y="42"/>
                  <a:pt x="63" y="33"/>
                  <a:pt x="52" y="33"/>
                </a:cubicBezTo>
                <a:close/>
                <a:moveTo>
                  <a:pt x="45" y="56"/>
                </a:moveTo>
                <a:cubicBezTo>
                  <a:pt x="50" y="63"/>
                  <a:pt x="50" y="63"/>
                  <a:pt x="50" y="63"/>
                </a:cubicBezTo>
                <a:cubicBezTo>
                  <a:pt x="60" y="47"/>
                  <a:pt x="60" y="47"/>
                  <a:pt x="60" y="47"/>
                </a:cubicBezTo>
                <a:moveTo>
                  <a:pt x="52" y="10"/>
                </a:moveTo>
                <a:cubicBezTo>
                  <a:pt x="52" y="0"/>
                  <a:pt x="52" y="0"/>
                  <a:pt x="52" y="0"/>
                </a:cubicBezTo>
                <a:moveTo>
                  <a:pt x="31" y="16"/>
                </a:moveTo>
                <a:cubicBezTo>
                  <a:pt x="26" y="7"/>
                  <a:pt x="26" y="7"/>
                  <a:pt x="26" y="7"/>
                </a:cubicBezTo>
                <a:moveTo>
                  <a:pt x="7" y="26"/>
                </a:moveTo>
                <a:cubicBezTo>
                  <a:pt x="16" y="32"/>
                  <a:pt x="16" y="32"/>
                  <a:pt x="16" y="32"/>
                </a:cubicBezTo>
                <a:moveTo>
                  <a:pt x="0" y="53"/>
                </a:moveTo>
                <a:cubicBezTo>
                  <a:pt x="10" y="53"/>
                  <a:pt x="10" y="53"/>
                  <a:pt x="10" y="53"/>
                </a:cubicBezTo>
                <a:moveTo>
                  <a:pt x="79" y="7"/>
                </a:moveTo>
                <a:cubicBezTo>
                  <a:pt x="74" y="16"/>
                  <a:pt x="74" y="16"/>
                  <a:pt x="74" y="16"/>
                </a:cubicBezTo>
                <a:moveTo>
                  <a:pt x="98" y="26"/>
                </a:moveTo>
                <a:cubicBezTo>
                  <a:pt x="89" y="32"/>
                  <a:pt x="89" y="32"/>
                  <a:pt x="89" y="32"/>
                </a:cubicBezTo>
                <a:moveTo>
                  <a:pt x="95" y="53"/>
                </a:moveTo>
                <a:cubicBezTo>
                  <a:pt x="105" y="53"/>
                  <a:pt x="105" y="53"/>
                  <a:pt x="105" y="53"/>
                </a:cubicBezTo>
                <a:moveTo>
                  <a:pt x="64" y="95"/>
                </a:moveTo>
                <a:cubicBezTo>
                  <a:pt x="64" y="95"/>
                  <a:pt x="38" y="103"/>
                  <a:pt x="38" y="103"/>
                </a:cubicBezTo>
                <a:cubicBezTo>
                  <a:pt x="37" y="103"/>
                  <a:pt x="35" y="105"/>
                  <a:pt x="35" y="107"/>
                </a:cubicBezTo>
                <a:cubicBezTo>
                  <a:pt x="35" y="109"/>
                  <a:pt x="37" y="111"/>
                  <a:pt x="40" y="111"/>
                </a:cubicBezTo>
                <a:cubicBezTo>
                  <a:pt x="40" y="111"/>
                  <a:pt x="42" y="111"/>
                  <a:pt x="42" y="111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8" y="104"/>
                  <a:pt x="69" y="106"/>
                  <a:pt x="69" y="108"/>
                </a:cubicBezTo>
                <a:cubicBezTo>
                  <a:pt x="69" y="110"/>
                  <a:pt x="68" y="112"/>
                  <a:pt x="67" y="113"/>
                </a:cubicBezTo>
                <a:cubicBezTo>
                  <a:pt x="45" y="119"/>
                  <a:pt x="45" y="119"/>
                  <a:pt x="45" y="119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F1B8A5F-F2D5-BDA1-0B94-0E2AE7465D46}"/>
              </a:ext>
            </a:extLst>
          </p:cNvPr>
          <p:cNvSpPr>
            <a:spLocks noEditPoints="1"/>
          </p:cNvSpPr>
          <p:nvPr/>
        </p:nvSpPr>
        <p:spPr bwMode="auto">
          <a:xfrm>
            <a:off x="1487488" y="4772025"/>
            <a:ext cx="436562" cy="454025"/>
          </a:xfrm>
          <a:custGeom>
            <a:avLst/>
            <a:gdLst>
              <a:gd name="T0" fmla="*/ 161829 w 116"/>
              <a:gd name="T1" fmla="*/ 45403 h 120"/>
              <a:gd name="T2" fmla="*/ 380111 w 116"/>
              <a:gd name="T3" fmla="*/ 181610 h 120"/>
              <a:gd name="T4" fmla="*/ 436563 w 116"/>
              <a:gd name="T5" fmla="*/ 291333 h 120"/>
              <a:gd name="T6" fmla="*/ 387638 w 116"/>
              <a:gd name="T7" fmla="*/ 291333 h 120"/>
              <a:gd name="T8" fmla="*/ 387638 w 116"/>
              <a:gd name="T9" fmla="*/ 367004 h 120"/>
              <a:gd name="T10" fmla="*/ 365057 w 116"/>
              <a:gd name="T11" fmla="*/ 389705 h 120"/>
              <a:gd name="T12" fmla="*/ 316132 w 116"/>
              <a:gd name="T13" fmla="*/ 389705 h 120"/>
              <a:gd name="T14" fmla="*/ 316132 w 116"/>
              <a:gd name="T15" fmla="*/ 454025 h 120"/>
              <a:gd name="T16" fmla="*/ 116668 w 116"/>
              <a:gd name="T17" fmla="*/ 454025 h 120"/>
              <a:gd name="T18" fmla="*/ 116668 w 116"/>
              <a:gd name="T19" fmla="*/ 385921 h 120"/>
              <a:gd name="T20" fmla="*/ 94087 w 116"/>
              <a:gd name="T21" fmla="*/ 340519 h 120"/>
              <a:gd name="T22" fmla="*/ 240862 w 116"/>
              <a:gd name="T23" fmla="*/ 204311 h 120"/>
              <a:gd name="T24" fmla="*/ 240862 w 116"/>
              <a:gd name="T25" fmla="*/ 174043 h 120"/>
              <a:gd name="T26" fmla="*/ 206991 w 116"/>
              <a:gd name="T27" fmla="*/ 158909 h 120"/>
              <a:gd name="T28" fmla="*/ 203228 w 116"/>
              <a:gd name="T29" fmla="*/ 147558 h 120"/>
              <a:gd name="T30" fmla="*/ 218282 w 116"/>
              <a:gd name="T31" fmla="*/ 113506 h 120"/>
              <a:gd name="T32" fmla="*/ 195701 w 116"/>
              <a:gd name="T33" fmla="*/ 90805 h 120"/>
              <a:gd name="T34" fmla="*/ 161829 w 116"/>
              <a:gd name="T35" fmla="*/ 105939 h 120"/>
              <a:gd name="T36" fmla="*/ 150539 w 116"/>
              <a:gd name="T37" fmla="*/ 102156 h 120"/>
              <a:gd name="T38" fmla="*/ 135485 w 116"/>
              <a:gd name="T39" fmla="*/ 64320 h 120"/>
              <a:gd name="T40" fmla="*/ 105377 w 116"/>
              <a:gd name="T41" fmla="*/ 64320 h 120"/>
              <a:gd name="T42" fmla="*/ 90323 w 116"/>
              <a:gd name="T43" fmla="*/ 102156 h 120"/>
              <a:gd name="T44" fmla="*/ 79033 w 116"/>
              <a:gd name="T45" fmla="*/ 105939 h 120"/>
              <a:gd name="T46" fmla="*/ 45162 w 116"/>
              <a:gd name="T47" fmla="*/ 90805 h 120"/>
              <a:gd name="T48" fmla="*/ 22581 w 116"/>
              <a:gd name="T49" fmla="*/ 113506 h 120"/>
              <a:gd name="T50" fmla="*/ 37635 w 116"/>
              <a:gd name="T51" fmla="*/ 147558 h 120"/>
              <a:gd name="T52" fmla="*/ 33871 w 116"/>
              <a:gd name="T53" fmla="*/ 158909 h 120"/>
              <a:gd name="T54" fmla="*/ 0 w 116"/>
              <a:gd name="T55" fmla="*/ 174043 h 120"/>
              <a:gd name="T56" fmla="*/ 0 w 116"/>
              <a:gd name="T57" fmla="*/ 204311 h 120"/>
              <a:gd name="T58" fmla="*/ 33871 w 116"/>
              <a:gd name="T59" fmla="*/ 219445 h 120"/>
              <a:gd name="T60" fmla="*/ 37635 w 116"/>
              <a:gd name="T61" fmla="*/ 230796 h 120"/>
              <a:gd name="T62" fmla="*/ 22581 w 116"/>
              <a:gd name="T63" fmla="*/ 264848 h 120"/>
              <a:gd name="T64" fmla="*/ 45162 w 116"/>
              <a:gd name="T65" fmla="*/ 287549 h 120"/>
              <a:gd name="T66" fmla="*/ 79033 w 116"/>
              <a:gd name="T67" fmla="*/ 272415 h 120"/>
              <a:gd name="T68" fmla="*/ 90323 w 116"/>
              <a:gd name="T69" fmla="*/ 276199 h 120"/>
              <a:gd name="T70" fmla="*/ 105377 w 116"/>
              <a:gd name="T71" fmla="*/ 310250 h 120"/>
              <a:gd name="T72" fmla="*/ 135485 w 116"/>
              <a:gd name="T73" fmla="*/ 310250 h 120"/>
              <a:gd name="T74" fmla="*/ 150539 w 116"/>
              <a:gd name="T75" fmla="*/ 276199 h 120"/>
              <a:gd name="T76" fmla="*/ 161829 w 116"/>
              <a:gd name="T77" fmla="*/ 272415 h 120"/>
              <a:gd name="T78" fmla="*/ 195701 w 116"/>
              <a:gd name="T79" fmla="*/ 287549 h 120"/>
              <a:gd name="T80" fmla="*/ 218282 w 116"/>
              <a:gd name="T81" fmla="*/ 264848 h 120"/>
              <a:gd name="T82" fmla="*/ 203228 w 116"/>
              <a:gd name="T83" fmla="*/ 230796 h 120"/>
              <a:gd name="T84" fmla="*/ 206991 w 116"/>
              <a:gd name="T85" fmla="*/ 219445 h 120"/>
              <a:gd name="T86" fmla="*/ 240862 w 116"/>
              <a:gd name="T87" fmla="*/ 204311 h 120"/>
              <a:gd name="T88" fmla="*/ 120431 w 116"/>
              <a:gd name="T89" fmla="*/ 136208 h 120"/>
              <a:gd name="T90" fmla="*/ 67743 w 116"/>
              <a:gd name="T91" fmla="*/ 189177 h 120"/>
              <a:gd name="T92" fmla="*/ 120431 w 116"/>
              <a:gd name="T93" fmla="*/ 242147 h 120"/>
              <a:gd name="T94" fmla="*/ 173120 w 116"/>
              <a:gd name="T95" fmla="*/ 189177 h 120"/>
              <a:gd name="T96" fmla="*/ 120431 w 116"/>
              <a:gd name="T97" fmla="*/ 136208 h 120"/>
              <a:gd name="T98" fmla="*/ 316132 w 116"/>
              <a:gd name="T99" fmla="*/ 389705 h 120"/>
              <a:gd name="T100" fmla="*/ 286024 w 116"/>
              <a:gd name="T101" fmla="*/ 389705 h 1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16" h="120">
                <a:moveTo>
                  <a:pt x="43" y="12"/>
                </a:moveTo>
                <a:cubicBezTo>
                  <a:pt x="107" y="0"/>
                  <a:pt x="101" y="48"/>
                  <a:pt x="101" y="48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100"/>
                  <a:pt x="101" y="103"/>
                  <a:pt x="97" y="10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20"/>
                  <a:pt x="84" y="120"/>
                  <a:pt x="84" y="120"/>
                </a:cubicBezTo>
                <a:moveTo>
                  <a:pt x="31" y="120"/>
                </a:moveTo>
                <a:cubicBezTo>
                  <a:pt x="31" y="102"/>
                  <a:pt x="31" y="102"/>
                  <a:pt x="31" y="102"/>
                </a:cubicBezTo>
                <a:cubicBezTo>
                  <a:pt x="25" y="90"/>
                  <a:pt x="25" y="90"/>
                  <a:pt x="25" y="90"/>
                </a:cubicBezTo>
                <a:moveTo>
                  <a:pt x="64" y="54"/>
                </a:moveTo>
                <a:cubicBezTo>
                  <a:pt x="64" y="46"/>
                  <a:pt x="64" y="46"/>
                  <a:pt x="64" y="46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1"/>
                  <a:pt x="54" y="40"/>
                  <a:pt x="54" y="39"/>
                </a:cubicBezTo>
                <a:cubicBezTo>
                  <a:pt x="58" y="30"/>
                  <a:pt x="58" y="30"/>
                  <a:pt x="58" y="30"/>
                </a:cubicBezTo>
                <a:cubicBezTo>
                  <a:pt x="52" y="24"/>
                  <a:pt x="52" y="24"/>
                  <a:pt x="52" y="24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28"/>
                  <a:pt x="41" y="27"/>
                  <a:pt x="40" y="27"/>
                </a:cubicBezTo>
                <a:cubicBezTo>
                  <a:pt x="36" y="17"/>
                  <a:pt x="36" y="17"/>
                  <a:pt x="36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2" y="28"/>
                  <a:pt x="21" y="28"/>
                </a:cubicBezTo>
                <a:cubicBezTo>
                  <a:pt x="12" y="24"/>
                  <a:pt x="12" y="24"/>
                  <a:pt x="12" y="24"/>
                </a:cubicBezTo>
                <a:cubicBezTo>
                  <a:pt x="6" y="30"/>
                  <a:pt x="6" y="30"/>
                  <a:pt x="6" y="30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40"/>
                  <a:pt x="9" y="41"/>
                  <a:pt x="9" y="42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4"/>
                  <a:pt x="0" y="54"/>
                  <a:pt x="0" y="54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9"/>
                  <a:pt x="10" y="60"/>
                  <a:pt x="10" y="61"/>
                </a:cubicBezTo>
                <a:cubicBezTo>
                  <a:pt x="6" y="70"/>
                  <a:pt x="6" y="70"/>
                  <a:pt x="6" y="70"/>
                </a:cubicBezTo>
                <a:cubicBezTo>
                  <a:pt x="12" y="76"/>
                  <a:pt x="12" y="76"/>
                  <a:pt x="12" y="76"/>
                </a:cubicBezTo>
                <a:cubicBezTo>
                  <a:pt x="21" y="72"/>
                  <a:pt x="21" y="72"/>
                  <a:pt x="21" y="72"/>
                </a:cubicBezTo>
                <a:cubicBezTo>
                  <a:pt x="22" y="72"/>
                  <a:pt x="23" y="73"/>
                  <a:pt x="24" y="73"/>
                </a:cubicBezTo>
                <a:cubicBezTo>
                  <a:pt x="28" y="82"/>
                  <a:pt x="28" y="82"/>
                  <a:pt x="2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0" y="73"/>
                  <a:pt x="40" y="73"/>
                  <a:pt x="40" y="73"/>
                </a:cubicBezTo>
                <a:cubicBezTo>
                  <a:pt x="41" y="73"/>
                  <a:pt x="42" y="72"/>
                  <a:pt x="43" y="72"/>
                </a:cubicBezTo>
                <a:cubicBezTo>
                  <a:pt x="52" y="76"/>
                  <a:pt x="52" y="76"/>
                  <a:pt x="52" y="76"/>
                </a:cubicBezTo>
                <a:cubicBezTo>
                  <a:pt x="58" y="70"/>
                  <a:pt x="58" y="70"/>
                  <a:pt x="58" y="70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0"/>
                  <a:pt x="55" y="59"/>
                  <a:pt x="55" y="58"/>
                </a:cubicBezTo>
                <a:lnTo>
                  <a:pt x="64" y="54"/>
                </a:lnTo>
                <a:close/>
                <a:moveTo>
                  <a:pt x="32" y="36"/>
                </a:moveTo>
                <a:cubicBezTo>
                  <a:pt x="24" y="36"/>
                  <a:pt x="18" y="42"/>
                  <a:pt x="18" y="50"/>
                </a:cubicBezTo>
                <a:cubicBezTo>
                  <a:pt x="18" y="57"/>
                  <a:pt x="24" y="64"/>
                  <a:pt x="32" y="64"/>
                </a:cubicBezTo>
                <a:cubicBezTo>
                  <a:pt x="39" y="64"/>
                  <a:pt x="46" y="57"/>
                  <a:pt x="46" y="50"/>
                </a:cubicBezTo>
                <a:cubicBezTo>
                  <a:pt x="46" y="42"/>
                  <a:pt x="39" y="36"/>
                  <a:pt x="32" y="36"/>
                </a:cubicBezTo>
                <a:close/>
                <a:moveTo>
                  <a:pt x="84" y="103"/>
                </a:moveTo>
                <a:cubicBezTo>
                  <a:pt x="76" y="103"/>
                  <a:pt x="76" y="103"/>
                  <a:pt x="76" y="103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">
            <a:extLst>
              <a:ext uri="{FF2B5EF4-FFF2-40B4-BE49-F238E27FC236}">
                <a16:creationId xmlns:a16="http://schemas.microsoft.com/office/drawing/2014/main" id="{7F7312F5-C233-718B-0285-F5D6B7300C12}"/>
              </a:ext>
            </a:extLst>
          </p:cNvPr>
          <p:cNvSpPr>
            <a:spLocks noEditPoints="1"/>
          </p:cNvSpPr>
          <p:nvPr/>
        </p:nvSpPr>
        <p:spPr bwMode="auto">
          <a:xfrm>
            <a:off x="4460875" y="4900613"/>
            <a:ext cx="576263" cy="325437"/>
          </a:xfrm>
          <a:custGeom>
            <a:avLst/>
            <a:gdLst>
              <a:gd name="T0" fmla="*/ 135591 w 153"/>
              <a:gd name="T1" fmla="*/ 264891 h 86"/>
              <a:gd name="T2" fmla="*/ 135591 w 153"/>
              <a:gd name="T3" fmla="*/ 242186 h 86"/>
              <a:gd name="T4" fmla="*/ 169489 w 153"/>
              <a:gd name="T5" fmla="*/ 211913 h 86"/>
              <a:gd name="T6" fmla="*/ 188321 w 153"/>
              <a:gd name="T7" fmla="*/ 227050 h 86"/>
              <a:gd name="T8" fmla="*/ 161956 w 153"/>
              <a:gd name="T9" fmla="*/ 264891 h 86"/>
              <a:gd name="T10" fmla="*/ 350278 w 153"/>
              <a:gd name="T11" fmla="*/ 238402 h 86"/>
              <a:gd name="T12" fmla="*/ 421840 w 153"/>
              <a:gd name="T13" fmla="*/ 268676 h 86"/>
              <a:gd name="T14" fmla="*/ 425606 w 153"/>
              <a:gd name="T15" fmla="*/ 238402 h 86"/>
              <a:gd name="T16" fmla="*/ 354044 w 153"/>
              <a:gd name="T17" fmla="*/ 291381 h 86"/>
              <a:gd name="T18" fmla="*/ 384175 w 153"/>
              <a:gd name="T19" fmla="*/ 291381 h 86"/>
              <a:gd name="T20" fmla="*/ 391708 w 153"/>
              <a:gd name="T21" fmla="*/ 268676 h 86"/>
              <a:gd name="T22" fmla="*/ 316380 w 153"/>
              <a:gd name="T23" fmla="*/ 314086 h 86"/>
              <a:gd name="T24" fmla="*/ 346511 w 153"/>
              <a:gd name="T25" fmla="*/ 314086 h 86"/>
              <a:gd name="T26" fmla="*/ 354044 w 153"/>
              <a:gd name="T27" fmla="*/ 291381 h 86"/>
              <a:gd name="T28" fmla="*/ 271183 w 153"/>
              <a:gd name="T29" fmla="*/ 317870 h 86"/>
              <a:gd name="T30" fmla="*/ 308847 w 153"/>
              <a:gd name="T31" fmla="*/ 317870 h 86"/>
              <a:gd name="T32" fmla="*/ 184555 w 153"/>
              <a:gd name="T33" fmla="*/ 291381 h 86"/>
              <a:gd name="T34" fmla="*/ 222219 w 153"/>
              <a:gd name="T35" fmla="*/ 223266 h 86"/>
              <a:gd name="T36" fmla="*/ 199621 w 153"/>
              <a:gd name="T37" fmla="*/ 223266 h 86"/>
              <a:gd name="T38" fmla="*/ 158190 w 153"/>
              <a:gd name="T39" fmla="*/ 291381 h 86"/>
              <a:gd name="T40" fmla="*/ 184555 w 153"/>
              <a:gd name="T41" fmla="*/ 291381 h 86"/>
              <a:gd name="T42" fmla="*/ 252350 w 153"/>
              <a:gd name="T43" fmla="*/ 264891 h 86"/>
              <a:gd name="T44" fmla="*/ 237285 w 153"/>
              <a:gd name="T45" fmla="*/ 238402 h 86"/>
              <a:gd name="T46" fmla="*/ 192088 w 153"/>
              <a:gd name="T47" fmla="*/ 283812 h 86"/>
              <a:gd name="T48" fmla="*/ 207153 w 153"/>
              <a:gd name="T49" fmla="*/ 314086 h 86"/>
              <a:gd name="T50" fmla="*/ 267416 w 153"/>
              <a:gd name="T51" fmla="*/ 302733 h 86"/>
              <a:gd name="T52" fmla="*/ 271183 w 153"/>
              <a:gd name="T53" fmla="*/ 272460 h 86"/>
              <a:gd name="T54" fmla="*/ 244818 w 153"/>
              <a:gd name="T55" fmla="*/ 272460 h 86"/>
              <a:gd name="T56" fmla="*/ 225985 w 153"/>
              <a:gd name="T57" fmla="*/ 321654 h 86"/>
              <a:gd name="T58" fmla="*/ 252350 w 153"/>
              <a:gd name="T59" fmla="*/ 321654 h 86"/>
              <a:gd name="T60" fmla="*/ 493402 w 153"/>
              <a:gd name="T61" fmla="*/ 3784 h 86"/>
              <a:gd name="T62" fmla="*/ 478336 w 153"/>
              <a:gd name="T63" fmla="*/ 196776 h 86"/>
              <a:gd name="T64" fmla="*/ 576263 w 153"/>
              <a:gd name="T65" fmla="*/ 155151 h 86"/>
              <a:gd name="T66" fmla="*/ 312613 w 153"/>
              <a:gd name="T67" fmla="*/ 83252 h 86"/>
              <a:gd name="T68" fmla="*/ 286248 w 153"/>
              <a:gd name="T69" fmla="*/ 87036 h 86"/>
              <a:gd name="T70" fmla="*/ 199621 w 153"/>
              <a:gd name="T71" fmla="*/ 128662 h 86"/>
              <a:gd name="T72" fmla="*/ 274949 w 153"/>
              <a:gd name="T73" fmla="*/ 147582 h 86"/>
              <a:gd name="T74" fmla="*/ 425606 w 153"/>
              <a:gd name="T75" fmla="*/ 238402 h 86"/>
              <a:gd name="T76" fmla="*/ 448205 w 153"/>
              <a:gd name="T77" fmla="*/ 204345 h 86"/>
              <a:gd name="T78" fmla="*/ 425606 w 153"/>
              <a:gd name="T79" fmla="*/ 238402 h 86"/>
              <a:gd name="T80" fmla="*/ 146891 w 153"/>
              <a:gd name="T81" fmla="*/ 230834 h 86"/>
              <a:gd name="T82" fmla="*/ 82861 w 153"/>
              <a:gd name="T83" fmla="*/ 215697 h 86"/>
              <a:gd name="T84" fmla="*/ 120526 w 153"/>
              <a:gd name="T85" fmla="*/ 0 h 86"/>
              <a:gd name="T86" fmla="*/ 139358 w 153"/>
              <a:gd name="T87" fmla="*/ 238402 h 86"/>
              <a:gd name="T88" fmla="*/ 192088 w 153"/>
              <a:gd name="T89" fmla="*/ 79467 h 8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53" h="86">
                <a:moveTo>
                  <a:pt x="40" y="72"/>
                </a:moveTo>
                <a:cubicBezTo>
                  <a:pt x="39" y="72"/>
                  <a:pt x="37" y="71"/>
                  <a:pt x="36" y="70"/>
                </a:cubicBezTo>
                <a:cubicBezTo>
                  <a:pt x="35" y="70"/>
                  <a:pt x="35" y="68"/>
                  <a:pt x="35" y="67"/>
                </a:cubicBezTo>
                <a:cubicBezTo>
                  <a:pt x="35" y="66"/>
                  <a:pt x="35" y="65"/>
                  <a:pt x="36" y="64"/>
                </a:cubicBezTo>
                <a:cubicBezTo>
                  <a:pt x="42" y="57"/>
                  <a:pt x="42" y="57"/>
                  <a:pt x="42" y="57"/>
                </a:cubicBezTo>
                <a:cubicBezTo>
                  <a:pt x="43" y="57"/>
                  <a:pt x="44" y="56"/>
                  <a:pt x="45" y="56"/>
                </a:cubicBezTo>
                <a:cubicBezTo>
                  <a:pt x="46" y="56"/>
                  <a:pt x="47" y="56"/>
                  <a:pt x="48" y="57"/>
                </a:cubicBezTo>
                <a:cubicBezTo>
                  <a:pt x="49" y="58"/>
                  <a:pt x="50" y="59"/>
                  <a:pt x="50" y="60"/>
                </a:cubicBezTo>
                <a:cubicBezTo>
                  <a:pt x="50" y="61"/>
                  <a:pt x="50" y="63"/>
                  <a:pt x="49" y="6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71"/>
                  <a:pt x="41" y="71"/>
                  <a:pt x="40" y="72"/>
                </a:cubicBezTo>
                <a:close/>
                <a:moveTo>
                  <a:pt x="93" y="63"/>
                </a:moveTo>
                <a:cubicBezTo>
                  <a:pt x="93" y="63"/>
                  <a:pt x="104" y="72"/>
                  <a:pt x="107" y="72"/>
                </a:cubicBezTo>
                <a:cubicBezTo>
                  <a:pt x="110" y="73"/>
                  <a:pt x="110" y="72"/>
                  <a:pt x="112" y="71"/>
                </a:cubicBezTo>
                <a:cubicBezTo>
                  <a:pt x="113" y="69"/>
                  <a:pt x="114" y="68"/>
                  <a:pt x="114" y="66"/>
                </a:cubicBezTo>
                <a:cubicBezTo>
                  <a:pt x="114" y="65"/>
                  <a:pt x="113" y="64"/>
                  <a:pt x="113" y="63"/>
                </a:cubicBezTo>
                <a:moveTo>
                  <a:pt x="84" y="68"/>
                </a:moveTo>
                <a:cubicBezTo>
                  <a:pt x="94" y="77"/>
                  <a:pt x="94" y="77"/>
                  <a:pt x="94" y="77"/>
                </a:cubicBezTo>
                <a:cubicBezTo>
                  <a:pt x="95" y="78"/>
                  <a:pt x="96" y="79"/>
                  <a:pt x="98" y="79"/>
                </a:cubicBezTo>
                <a:cubicBezTo>
                  <a:pt x="100" y="79"/>
                  <a:pt x="101" y="78"/>
                  <a:pt x="102" y="77"/>
                </a:cubicBezTo>
                <a:cubicBezTo>
                  <a:pt x="104" y="76"/>
                  <a:pt x="104" y="74"/>
                  <a:pt x="104" y="72"/>
                </a:cubicBezTo>
                <a:cubicBezTo>
                  <a:pt x="104" y="72"/>
                  <a:pt x="104" y="71"/>
                  <a:pt x="104" y="71"/>
                </a:cubicBezTo>
                <a:moveTo>
                  <a:pt x="79" y="78"/>
                </a:moveTo>
                <a:cubicBezTo>
                  <a:pt x="84" y="83"/>
                  <a:pt x="84" y="83"/>
                  <a:pt x="84" y="83"/>
                </a:cubicBezTo>
                <a:cubicBezTo>
                  <a:pt x="85" y="84"/>
                  <a:pt x="86" y="85"/>
                  <a:pt x="88" y="85"/>
                </a:cubicBezTo>
                <a:cubicBezTo>
                  <a:pt x="89" y="85"/>
                  <a:pt x="91" y="84"/>
                  <a:pt x="92" y="83"/>
                </a:cubicBezTo>
                <a:cubicBezTo>
                  <a:pt x="93" y="82"/>
                  <a:pt x="94" y="80"/>
                  <a:pt x="94" y="78"/>
                </a:cubicBezTo>
                <a:cubicBezTo>
                  <a:pt x="94" y="78"/>
                  <a:pt x="94" y="77"/>
                  <a:pt x="94" y="77"/>
                </a:cubicBezTo>
                <a:moveTo>
                  <a:pt x="68" y="83"/>
                </a:moveTo>
                <a:cubicBezTo>
                  <a:pt x="72" y="84"/>
                  <a:pt x="72" y="84"/>
                  <a:pt x="72" y="84"/>
                </a:cubicBezTo>
                <a:cubicBezTo>
                  <a:pt x="73" y="85"/>
                  <a:pt x="75" y="85"/>
                  <a:pt x="77" y="85"/>
                </a:cubicBezTo>
                <a:cubicBezTo>
                  <a:pt x="79" y="85"/>
                  <a:pt x="80" y="85"/>
                  <a:pt x="82" y="84"/>
                </a:cubicBezTo>
                <a:cubicBezTo>
                  <a:pt x="82" y="83"/>
                  <a:pt x="83" y="83"/>
                  <a:pt x="83" y="82"/>
                </a:cubicBezTo>
                <a:moveTo>
                  <a:pt x="49" y="77"/>
                </a:moveTo>
                <a:cubicBezTo>
                  <a:pt x="59" y="65"/>
                  <a:pt x="59" y="65"/>
                  <a:pt x="59" y="65"/>
                </a:cubicBezTo>
                <a:cubicBezTo>
                  <a:pt x="61" y="63"/>
                  <a:pt x="61" y="61"/>
                  <a:pt x="59" y="59"/>
                </a:cubicBezTo>
                <a:cubicBezTo>
                  <a:pt x="58" y="58"/>
                  <a:pt x="57" y="57"/>
                  <a:pt x="55" y="58"/>
                </a:cubicBezTo>
                <a:cubicBezTo>
                  <a:pt x="54" y="58"/>
                  <a:pt x="53" y="58"/>
                  <a:pt x="53" y="59"/>
                </a:cubicBezTo>
                <a:cubicBezTo>
                  <a:pt x="42" y="71"/>
                  <a:pt x="42" y="71"/>
                  <a:pt x="42" y="71"/>
                </a:cubicBezTo>
                <a:cubicBezTo>
                  <a:pt x="40" y="73"/>
                  <a:pt x="41" y="76"/>
                  <a:pt x="42" y="77"/>
                </a:cubicBezTo>
                <a:cubicBezTo>
                  <a:pt x="43" y="78"/>
                  <a:pt x="45" y="79"/>
                  <a:pt x="46" y="78"/>
                </a:cubicBezTo>
                <a:cubicBezTo>
                  <a:pt x="47" y="78"/>
                  <a:pt x="48" y="78"/>
                  <a:pt x="49" y="77"/>
                </a:cubicBezTo>
                <a:close/>
                <a:moveTo>
                  <a:pt x="58" y="81"/>
                </a:moveTo>
                <a:cubicBezTo>
                  <a:pt x="67" y="70"/>
                  <a:pt x="67" y="70"/>
                  <a:pt x="67" y="70"/>
                </a:cubicBezTo>
                <a:cubicBezTo>
                  <a:pt x="69" y="68"/>
                  <a:pt x="69" y="66"/>
                  <a:pt x="67" y="64"/>
                </a:cubicBezTo>
                <a:cubicBezTo>
                  <a:pt x="66" y="63"/>
                  <a:pt x="65" y="63"/>
                  <a:pt x="63" y="63"/>
                </a:cubicBezTo>
                <a:cubicBezTo>
                  <a:pt x="62" y="63"/>
                  <a:pt x="61" y="63"/>
                  <a:pt x="60" y="64"/>
                </a:cubicBezTo>
                <a:cubicBezTo>
                  <a:pt x="51" y="75"/>
                  <a:pt x="51" y="75"/>
                  <a:pt x="51" y="75"/>
                </a:cubicBezTo>
                <a:cubicBezTo>
                  <a:pt x="49" y="77"/>
                  <a:pt x="49" y="80"/>
                  <a:pt x="51" y="81"/>
                </a:cubicBezTo>
                <a:cubicBezTo>
                  <a:pt x="52" y="82"/>
                  <a:pt x="53" y="83"/>
                  <a:pt x="55" y="83"/>
                </a:cubicBezTo>
                <a:cubicBezTo>
                  <a:pt x="56" y="82"/>
                  <a:pt x="57" y="82"/>
                  <a:pt x="58" y="81"/>
                </a:cubicBezTo>
                <a:close/>
                <a:moveTo>
                  <a:pt x="71" y="80"/>
                </a:moveTo>
                <a:cubicBezTo>
                  <a:pt x="72" y="78"/>
                  <a:pt x="72" y="78"/>
                  <a:pt x="72" y="78"/>
                </a:cubicBezTo>
                <a:cubicBezTo>
                  <a:pt x="74" y="77"/>
                  <a:pt x="74" y="74"/>
                  <a:pt x="72" y="72"/>
                </a:cubicBezTo>
                <a:cubicBezTo>
                  <a:pt x="71" y="71"/>
                  <a:pt x="69" y="71"/>
                  <a:pt x="68" y="71"/>
                </a:cubicBezTo>
                <a:cubicBezTo>
                  <a:pt x="67" y="71"/>
                  <a:pt x="66" y="72"/>
                  <a:pt x="65" y="72"/>
                </a:cubicBezTo>
                <a:cubicBezTo>
                  <a:pt x="60" y="79"/>
                  <a:pt x="60" y="79"/>
                  <a:pt x="60" y="79"/>
                </a:cubicBezTo>
                <a:cubicBezTo>
                  <a:pt x="58" y="80"/>
                  <a:pt x="58" y="83"/>
                  <a:pt x="60" y="85"/>
                </a:cubicBezTo>
                <a:cubicBezTo>
                  <a:pt x="61" y="86"/>
                  <a:pt x="63" y="86"/>
                  <a:pt x="64" y="86"/>
                </a:cubicBezTo>
                <a:cubicBezTo>
                  <a:pt x="65" y="86"/>
                  <a:pt x="66" y="85"/>
                  <a:pt x="67" y="85"/>
                </a:cubicBezTo>
                <a:lnTo>
                  <a:pt x="71" y="80"/>
                </a:lnTo>
                <a:close/>
                <a:moveTo>
                  <a:pt x="131" y="1"/>
                </a:moveTo>
                <a:cubicBezTo>
                  <a:pt x="122" y="6"/>
                  <a:pt x="108" y="13"/>
                  <a:pt x="105" y="14"/>
                </a:cubicBezTo>
                <a:cubicBezTo>
                  <a:pt x="107" y="18"/>
                  <a:pt x="116" y="33"/>
                  <a:pt x="127" y="52"/>
                </a:cubicBezTo>
                <a:cubicBezTo>
                  <a:pt x="129" y="54"/>
                  <a:pt x="129" y="54"/>
                  <a:pt x="129" y="54"/>
                </a:cubicBezTo>
                <a:cubicBezTo>
                  <a:pt x="153" y="41"/>
                  <a:pt x="153" y="41"/>
                  <a:pt x="153" y="41"/>
                </a:cubicBezTo>
                <a:moveTo>
                  <a:pt x="109" y="20"/>
                </a:moveTo>
                <a:cubicBezTo>
                  <a:pt x="96" y="15"/>
                  <a:pt x="90" y="22"/>
                  <a:pt x="83" y="22"/>
                </a:cubicBezTo>
                <a:cubicBezTo>
                  <a:pt x="80" y="22"/>
                  <a:pt x="77" y="23"/>
                  <a:pt x="7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75" y="23"/>
                  <a:pt x="74" y="23"/>
                  <a:pt x="74" y="23"/>
                </a:cubicBezTo>
                <a:cubicBezTo>
                  <a:pt x="53" y="34"/>
                  <a:pt x="53" y="34"/>
                  <a:pt x="53" y="34"/>
                </a:cubicBezTo>
                <a:cubicBezTo>
                  <a:pt x="43" y="39"/>
                  <a:pt x="53" y="46"/>
                  <a:pt x="56" y="45"/>
                </a:cubicBezTo>
                <a:cubicBezTo>
                  <a:pt x="59" y="44"/>
                  <a:pt x="67" y="41"/>
                  <a:pt x="73" y="39"/>
                </a:cubicBezTo>
                <a:cubicBezTo>
                  <a:pt x="76" y="37"/>
                  <a:pt x="80" y="38"/>
                  <a:pt x="83" y="40"/>
                </a:cubicBezTo>
                <a:cubicBezTo>
                  <a:pt x="92" y="47"/>
                  <a:pt x="111" y="61"/>
                  <a:pt x="113" y="63"/>
                </a:cubicBezTo>
                <a:moveTo>
                  <a:pt x="126" y="50"/>
                </a:moveTo>
                <a:cubicBezTo>
                  <a:pt x="125" y="51"/>
                  <a:pt x="120" y="53"/>
                  <a:pt x="119" y="54"/>
                </a:cubicBezTo>
                <a:cubicBezTo>
                  <a:pt x="119" y="55"/>
                  <a:pt x="118" y="56"/>
                  <a:pt x="117" y="57"/>
                </a:cubicBezTo>
                <a:cubicBezTo>
                  <a:pt x="116" y="59"/>
                  <a:pt x="114" y="62"/>
                  <a:pt x="113" y="63"/>
                </a:cubicBezTo>
                <a:moveTo>
                  <a:pt x="39" y="61"/>
                </a:moveTo>
                <a:cubicBezTo>
                  <a:pt x="39" y="61"/>
                  <a:pt x="39" y="61"/>
                  <a:pt x="39" y="61"/>
                </a:cubicBezTo>
                <a:moveTo>
                  <a:pt x="0" y="39"/>
                </a:moveTo>
                <a:cubicBezTo>
                  <a:pt x="22" y="57"/>
                  <a:pt x="22" y="57"/>
                  <a:pt x="22" y="57"/>
                </a:cubicBezTo>
                <a:cubicBezTo>
                  <a:pt x="53" y="18"/>
                  <a:pt x="53" y="18"/>
                  <a:pt x="53" y="18"/>
                </a:cubicBezTo>
                <a:cubicBezTo>
                  <a:pt x="32" y="0"/>
                  <a:pt x="32" y="0"/>
                  <a:pt x="32" y="0"/>
                </a:cubicBezTo>
                <a:moveTo>
                  <a:pt x="25" y="54"/>
                </a:moveTo>
                <a:cubicBezTo>
                  <a:pt x="31" y="59"/>
                  <a:pt x="37" y="63"/>
                  <a:pt x="37" y="63"/>
                </a:cubicBezTo>
                <a:moveTo>
                  <a:pt x="66" y="27"/>
                </a:moveTo>
                <a:cubicBezTo>
                  <a:pt x="63" y="25"/>
                  <a:pt x="57" y="23"/>
                  <a:pt x="51" y="21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8">
            <a:extLst>
              <a:ext uri="{FF2B5EF4-FFF2-40B4-BE49-F238E27FC236}">
                <a16:creationId xmlns:a16="http://schemas.microsoft.com/office/drawing/2014/main" id="{C5CCF763-F4BA-AFFD-DB72-7A0B0A875B09}"/>
              </a:ext>
            </a:extLst>
          </p:cNvPr>
          <p:cNvSpPr>
            <a:spLocks noEditPoints="1"/>
          </p:cNvSpPr>
          <p:nvPr/>
        </p:nvSpPr>
        <p:spPr bwMode="auto">
          <a:xfrm>
            <a:off x="7580313" y="4846638"/>
            <a:ext cx="439737" cy="355600"/>
          </a:xfrm>
          <a:custGeom>
            <a:avLst/>
            <a:gdLst>
              <a:gd name="T0" fmla="*/ 439738 w 117"/>
              <a:gd name="T1" fmla="*/ 355600 h 94"/>
              <a:gd name="T2" fmla="*/ 0 w 117"/>
              <a:gd name="T3" fmla="*/ 355600 h 94"/>
              <a:gd name="T4" fmla="*/ 108995 w 117"/>
              <a:gd name="T5" fmla="*/ 261026 h 94"/>
              <a:gd name="T6" fmla="*/ 45101 w 117"/>
              <a:gd name="T7" fmla="*/ 261026 h 94"/>
              <a:gd name="T8" fmla="*/ 45101 w 117"/>
              <a:gd name="T9" fmla="*/ 355600 h 94"/>
              <a:gd name="T10" fmla="*/ 108995 w 117"/>
              <a:gd name="T11" fmla="*/ 355600 h 94"/>
              <a:gd name="T12" fmla="*/ 108995 w 117"/>
              <a:gd name="T13" fmla="*/ 261026 h 94"/>
              <a:gd name="T14" fmla="*/ 202956 w 117"/>
              <a:gd name="T15" fmla="*/ 166451 h 94"/>
              <a:gd name="T16" fmla="*/ 142821 w 117"/>
              <a:gd name="T17" fmla="*/ 166451 h 94"/>
              <a:gd name="T18" fmla="*/ 142821 w 117"/>
              <a:gd name="T19" fmla="*/ 355600 h 94"/>
              <a:gd name="T20" fmla="*/ 202956 w 117"/>
              <a:gd name="T21" fmla="*/ 355600 h 94"/>
              <a:gd name="T22" fmla="*/ 202956 w 117"/>
              <a:gd name="T23" fmla="*/ 166451 h 94"/>
              <a:gd name="T24" fmla="*/ 296917 w 117"/>
              <a:gd name="T25" fmla="*/ 208064 h 94"/>
              <a:gd name="T26" fmla="*/ 236782 w 117"/>
              <a:gd name="T27" fmla="*/ 208064 h 94"/>
              <a:gd name="T28" fmla="*/ 236782 w 117"/>
              <a:gd name="T29" fmla="*/ 355600 h 94"/>
              <a:gd name="T30" fmla="*/ 296917 w 117"/>
              <a:gd name="T31" fmla="*/ 355600 h 94"/>
              <a:gd name="T32" fmla="*/ 296917 w 117"/>
              <a:gd name="T33" fmla="*/ 208064 h 94"/>
              <a:gd name="T34" fmla="*/ 390878 w 117"/>
              <a:gd name="T35" fmla="*/ 109706 h 94"/>
              <a:gd name="T36" fmla="*/ 330743 w 117"/>
              <a:gd name="T37" fmla="*/ 109706 h 94"/>
              <a:gd name="T38" fmla="*/ 330743 w 117"/>
              <a:gd name="T39" fmla="*/ 355600 h 94"/>
              <a:gd name="T40" fmla="*/ 390878 w 117"/>
              <a:gd name="T41" fmla="*/ 355600 h 94"/>
              <a:gd name="T42" fmla="*/ 390878 w 117"/>
              <a:gd name="T43" fmla="*/ 109706 h 94"/>
              <a:gd name="T44" fmla="*/ 75169 w 117"/>
              <a:gd name="T45" fmla="*/ 155102 h 94"/>
              <a:gd name="T46" fmla="*/ 60135 w 117"/>
              <a:gd name="T47" fmla="*/ 174017 h 94"/>
              <a:gd name="T48" fmla="*/ 75169 w 117"/>
              <a:gd name="T49" fmla="*/ 189149 h 94"/>
              <a:gd name="T50" fmla="*/ 93961 w 117"/>
              <a:gd name="T51" fmla="*/ 174017 h 94"/>
              <a:gd name="T52" fmla="*/ 75169 w 117"/>
              <a:gd name="T53" fmla="*/ 155102 h 94"/>
              <a:gd name="T54" fmla="*/ 172888 w 117"/>
              <a:gd name="T55" fmla="*/ 64311 h 94"/>
              <a:gd name="T56" fmla="*/ 154096 w 117"/>
              <a:gd name="T57" fmla="*/ 83226 h 94"/>
              <a:gd name="T58" fmla="*/ 172888 w 117"/>
              <a:gd name="T59" fmla="*/ 98357 h 94"/>
              <a:gd name="T60" fmla="*/ 187922 w 117"/>
              <a:gd name="T61" fmla="*/ 83226 h 94"/>
              <a:gd name="T62" fmla="*/ 172888 w 117"/>
              <a:gd name="T63" fmla="*/ 64311 h 94"/>
              <a:gd name="T64" fmla="*/ 266850 w 117"/>
              <a:gd name="T65" fmla="*/ 109706 h 94"/>
              <a:gd name="T66" fmla="*/ 248057 w 117"/>
              <a:gd name="T67" fmla="*/ 128621 h 94"/>
              <a:gd name="T68" fmla="*/ 266850 w 117"/>
              <a:gd name="T69" fmla="*/ 143753 h 94"/>
              <a:gd name="T70" fmla="*/ 285642 w 117"/>
              <a:gd name="T71" fmla="*/ 128621 h 94"/>
              <a:gd name="T72" fmla="*/ 266850 w 117"/>
              <a:gd name="T73" fmla="*/ 109706 h 94"/>
              <a:gd name="T74" fmla="*/ 360811 w 117"/>
              <a:gd name="T75" fmla="*/ 0 h 94"/>
              <a:gd name="T76" fmla="*/ 345777 w 117"/>
              <a:gd name="T77" fmla="*/ 18915 h 94"/>
              <a:gd name="T78" fmla="*/ 360811 w 117"/>
              <a:gd name="T79" fmla="*/ 37830 h 94"/>
              <a:gd name="T80" fmla="*/ 379603 w 117"/>
              <a:gd name="T81" fmla="*/ 18915 h 94"/>
              <a:gd name="T82" fmla="*/ 360811 w 117"/>
              <a:gd name="T83" fmla="*/ 0 h 94"/>
              <a:gd name="T84" fmla="*/ 278125 w 117"/>
              <a:gd name="T85" fmla="*/ 113489 h 94"/>
              <a:gd name="T86" fmla="*/ 349535 w 117"/>
              <a:gd name="T87" fmla="*/ 34047 h 94"/>
              <a:gd name="T88" fmla="*/ 187922 w 117"/>
              <a:gd name="T89" fmla="*/ 90791 h 94"/>
              <a:gd name="T90" fmla="*/ 251816 w 117"/>
              <a:gd name="T91" fmla="*/ 121055 h 94"/>
              <a:gd name="T92" fmla="*/ 157855 w 117"/>
              <a:gd name="T93" fmla="*/ 94574 h 94"/>
              <a:gd name="T94" fmla="*/ 90203 w 117"/>
              <a:gd name="T95" fmla="*/ 162668 h 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7" h="94">
                <a:moveTo>
                  <a:pt x="117" y="94"/>
                </a:moveTo>
                <a:cubicBezTo>
                  <a:pt x="0" y="94"/>
                  <a:pt x="0" y="94"/>
                  <a:pt x="0" y="94"/>
                </a:cubicBezTo>
                <a:moveTo>
                  <a:pt x="29" y="69"/>
                </a:moveTo>
                <a:cubicBezTo>
                  <a:pt x="12" y="69"/>
                  <a:pt x="12" y="69"/>
                  <a:pt x="12" y="69"/>
                </a:cubicBezTo>
                <a:cubicBezTo>
                  <a:pt x="12" y="94"/>
                  <a:pt x="12" y="94"/>
                  <a:pt x="12" y="94"/>
                </a:cubicBezTo>
                <a:cubicBezTo>
                  <a:pt x="29" y="94"/>
                  <a:pt x="29" y="94"/>
                  <a:pt x="29" y="94"/>
                </a:cubicBezTo>
                <a:lnTo>
                  <a:pt x="29" y="69"/>
                </a:lnTo>
                <a:close/>
                <a:moveTo>
                  <a:pt x="54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38" y="94"/>
                  <a:pt x="38" y="94"/>
                  <a:pt x="38" y="94"/>
                </a:cubicBezTo>
                <a:cubicBezTo>
                  <a:pt x="54" y="94"/>
                  <a:pt x="54" y="94"/>
                  <a:pt x="54" y="94"/>
                </a:cubicBezTo>
                <a:lnTo>
                  <a:pt x="54" y="44"/>
                </a:lnTo>
                <a:close/>
                <a:moveTo>
                  <a:pt x="79" y="55"/>
                </a:moveTo>
                <a:cubicBezTo>
                  <a:pt x="63" y="55"/>
                  <a:pt x="63" y="55"/>
                  <a:pt x="63" y="55"/>
                </a:cubicBezTo>
                <a:cubicBezTo>
                  <a:pt x="63" y="94"/>
                  <a:pt x="63" y="94"/>
                  <a:pt x="63" y="94"/>
                </a:cubicBezTo>
                <a:cubicBezTo>
                  <a:pt x="79" y="94"/>
                  <a:pt x="79" y="94"/>
                  <a:pt x="79" y="94"/>
                </a:cubicBezTo>
                <a:lnTo>
                  <a:pt x="79" y="55"/>
                </a:lnTo>
                <a:close/>
                <a:moveTo>
                  <a:pt x="104" y="29"/>
                </a:moveTo>
                <a:cubicBezTo>
                  <a:pt x="88" y="29"/>
                  <a:pt x="88" y="29"/>
                  <a:pt x="88" y="29"/>
                </a:cubicBezTo>
                <a:cubicBezTo>
                  <a:pt x="88" y="94"/>
                  <a:pt x="88" y="94"/>
                  <a:pt x="88" y="94"/>
                </a:cubicBezTo>
                <a:cubicBezTo>
                  <a:pt x="104" y="94"/>
                  <a:pt x="104" y="94"/>
                  <a:pt x="104" y="94"/>
                </a:cubicBezTo>
                <a:lnTo>
                  <a:pt x="104" y="29"/>
                </a:lnTo>
                <a:close/>
                <a:moveTo>
                  <a:pt x="20" y="41"/>
                </a:moveTo>
                <a:cubicBezTo>
                  <a:pt x="18" y="41"/>
                  <a:pt x="16" y="43"/>
                  <a:pt x="16" y="46"/>
                </a:cubicBezTo>
                <a:cubicBezTo>
                  <a:pt x="16" y="48"/>
                  <a:pt x="18" y="50"/>
                  <a:pt x="20" y="50"/>
                </a:cubicBezTo>
                <a:cubicBezTo>
                  <a:pt x="23" y="50"/>
                  <a:pt x="25" y="48"/>
                  <a:pt x="25" y="46"/>
                </a:cubicBezTo>
                <a:cubicBezTo>
                  <a:pt x="25" y="43"/>
                  <a:pt x="23" y="41"/>
                  <a:pt x="20" y="41"/>
                </a:cubicBezTo>
                <a:close/>
                <a:moveTo>
                  <a:pt x="46" y="17"/>
                </a:moveTo>
                <a:cubicBezTo>
                  <a:pt x="43" y="17"/>
                  <a:pt x="41" y="19"/>
                  <a:pt x="41" y="22"/>
                </a:cubicBezTo>
                <a:cubicBezTo>
                  <a:pt x="41" y="24"/>
                  <a:pt x="43" y="26"/>
                  <a:pt x="46" y="26"/>
                </a:cubicBezTo>
                <a:cubicBezTo>
                  <a:pt x="48" y="26"/>
                  <a:pt x="50" y="24"/>
                  <a:pt x="50" y="22"/>
                </a:cubicBezTo>
                <a:cubicBezTo>
                  <a:pt x="50" y="19"/>
                  <a:pt x="48" y="17"/>
                  <a:pt x="46" y="17"/>
                </a:cubicBezTo>
                <a:close/>
                <a:moveTo>
                  <a:pt x="71" y="29"/>
                </a:moveTo>
                <a:cubicBezTo>
                  <a:pt x="68" y="29"/>
                  <a:pt x="66" y="31"/>
                  <a:pt x="66" y="34"/>
                </a:cubicBezTo>
                <a:cubicBezTo>
                  <a:pt x="66" y="36"/>
                  <a:pt x="68" y="38"/>
                  <a:pt x="71" y="38"/>
                </a:cubicBezTo>
                <a:cubicBezTo>
                  <a:pt x="74" y="38"/>
                  <a:pt x="76" y="36"/>
                  <a:pt x="76" y="34"/>
                </a:cubicBezTo>
                <a:cubicBezTo>
                  <a:pt x="76" y="31"/>
                  <a:pt x="74" y="29"/>
                  <a:pt x="71" y="29"/>
                </a:cubicBezTo>
                <a:close/>
                <a:moveTo>
                  <a:pt x="96" y="0"/>
                </a:moveTo>
                <a:cubicBezTo>
                  <a:pt x="94" y="0"/>
                  <a:pt x="92" y="2"/>
                  <a:pt x="92" y="5"/>
                </a:cubicBezTo>
                <a:cubicBezTo>
                  <a:pt x="92" y="8"/>
                  <a:pt x="94" y="10"/>
                  <a:pt x="96" y="10"/>
                </a:cubicBezTo>
                <a:cubicBezTo>
                  <a:pt x="99" y="10"/>
                  <a:pt x="101" y="8"/>
                  <a:pt x="101" y="5"/>
                </a:cubicBezTo>
                <a:cubicBezTo>
                  <a:pt x="101" y="2"/>
                  <a:pt x="99" y="0"/>
                  <a:pt x="96" y="0"/>
                </a:cubicBezTo>
                <a:close/>
                <a:moveTo>
                  <a:pt x="74" y="30"/>
                </a:moveTo>
                <a:cubicBezTo>
                  <a:pt x="93" y="9"/>
                  <a:pt x="93" y="9"/>
                  <a:pt x="93" y="9"/>
                </a:cubicBezTo>
                <a:moveTo>
                  <a:pt x="50" y="24"/>
                </a:moveTo>
                <a:cubicBezTo>
                  <a:pt x="67" y="32"/>
                  <a:pt x="67" y="32"/>
                  <a:pt x="67" y="32"/>
                </a:cubicBezTo>
                <a:moveTo>
                  <a:pt x="42" y="25"/>
                </a:moveTo>
                <a:cubicBezTo>
                  <a:pt x="24" y="43"/>
                  <a:pt x="24" y="43"/>
                  <a:pt x="24" y="43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9">
            <a:extLst>
              <a:ext uri="{FF2B5EF4-FFF2-40B4-BE49-F238E27FC236}">
                <a16:creationId xmlns:a16="http://schemas.microsoft.com/office/drawing/2014/main" id="{14E860B2-CC8D-08CE-6747-43C8301464A1}"/>
              </a:ext>
            </a:extLst>
          </p:cNvPr>
          <p:cNvSpPr>
            <a:spLocks noEditPoints="1"/>
          </p:cNvSpPr>
          <p:nvPr/>
        </p:nvSpPr>
        <p:spPr bwMode="auto">
          <a:xfrm>
            <a:off x="6169025" y="1025525"/>
            <a:ext cx="342900" cy="404813"/>
          </a:xfrm>
          <a:custGeom>
            <a:avLst/>
            <a:gdLst>
              <a:gd name="T0" fmla="*/ 342900 w 216"/>
              <a:gd name="T1" fmla="*/ 166688 h 255"/>
              <a:gd name="T2" fmla="*/ 342900 w 216"/>
              <a:gd name="T3" fmla="*/ 404813 h 255"/>
              <a:gd name="T4" fmla="*/ 0 w 216"/>
              <a:gd name="T5" fmla="*/ 404813 h 255"/>
              <a:gd name="T6" fmla="*/ 0 w 216"/>
              <a:gd name="T7" fmla="*/ 166688 h 255"/>
              <a:gd name="T8" fmla="*/ 342900 w 216"/>
              <a:gd name="T9" fmla="*/ 404813 h 255"/>
              <a:gd name="T10" fmla="*/ 173038 w 216"/>
              <a:gd name="T11" fmla="*/ 282575 h 255"/>
              <a:gd name="T12" fmla="*/ 0 w 216"/>
              <a:gd name="T13" fmla="*/ 404813 h 255"/>
              <a:gd name="T14" fmla="*/ 342900 w 216"/>
              <a:gd name="T15" fmla="*/ 166688 h 255"/>
              <a:gd name="T16" fmla="*/ 225425 w 216"/>
              <a:gd name="T17" fmla="*/ 287338 h 255"/>
              <a:gd name="T18" fmla="*/ 0 w 216"/>
              <a:gd name="T19" fmla="*/ 166688 h 255"/>
              <a:gd name="T20" fmla="*/ 115888 w 216"/>
              <a:gd name="T21" fmla="*/ 287338 h 255"/>
              <a:gd name="T22" fmla="*/ 301625 w 216"/>
              <a:gd name="T23" fmla="*/ 158750 h 255"/>
              <a:gd name="T24" fmla="*/ 301625 w 216"/>
              <a:gd name="T25" fmla="*/ 76200 h 255"/>
              <a:gd name="T26" fmla="*/ 225425 w 216"/>
              <a:gd name="T27" fmla="*/ 0 h 255"/>
              <a:gd name="T28" fmla="*/ 41275 w 216"/>
              <a:gd name="T29" fmla="*/ 0 h 255"/>
              <a:gd name="T30" fmla="*/ 41275 w 216"/>
              <a:gd name="T31" fmla="*/ 158750 h 255"/>
              <a:gd name="T32" fmla="*/ 301625 w 216"/>
              <a:gd name="T33" fmla="*/ 76200 h 255"/>
              <a:gd name="T34" fmla="*/ 225425 w 216"/>
              <a:gd name="T35" fmla="*/ 0 h 255"/>
              <a:gd name="T36" fmla="*/ 225425 w 216"/>
              <a:gd name="T37" fmla="*/ 76200 h 255"/>
              <a:gd name="T38" fmla="*/ 301625 w 216"/>
              <a:gd name="T39" fmla="*/ 76200 h 255"/>
              <a:gd name="T40" fmla="*/ 115888 w 216"/>
              <a:gd name="T41" fmla="*/ 117475 h 255"/>
              <a:gd name="T42" fmla="*/ 79375 w 216"/>
              <a:gd name="T43" fmla="*/ 117475 h 255"/>
              <a:gd name="T44" fmla="*/ 252413 w 216"/>
              <a:gd name="T45" fmla="*/ 117475 h 255"/>
              <a:gd name="T46" fmla="*/ 150813 w 216"/>
              <a:gd name="T47" fmla="*/ 117475 h 255"/>
              <a:gd name="T48" fmla="*/ 79375 w 216"/>
              <a:gd name="T49" fmla="*/ 155575 h 255"/>
              <a:gd name="T50" fmla="*/ 176213 w 216"/>
              <a:gd name="T51" fmla="*/ 155575 h 255"/>
              <a:gd name="T52" fmla="*/ 252413 w 216"/>
              <a:gd name="T53" fmla="*/ 155575 h 255"/>
              <a:gd name="T54" fmla="*/ 214313 w 216"/>
              <a:gd name="T55" fmla="*/ 155575 h 25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55">
                <a:moveTo>
                  <a:pt x="216" y="105"/>
                </a:moveTo>
                <a:lnTo>
                  <a:pt x="216" y="255"/>
                </a:lnTo>
                <a:lnTo>
                  <a:pt x="0" y="255"/>
                </a:lnTo>
                <a:lnTo>
                  <a:pt x="0" y="105"/>
                </a:lnTo>
                <a:moveTo>
                  <a:pt x="216" y="255"/>
                </a:moveTo>
                <a:lnTo>
                  <a:pt x="109" y="178"/>
                </a:lnTo>
                <a:lnTo>
                  <a:pt x="0" y="255"/>
                </a:lnTo>
                <a:moveTo>
                  <a:pt x="216" y="105"/>
                </a:moveTo>
                <a:lnTo>
                  <a:pt x="142" y="181"/>
                </a:lnTo>
                <a:moveTo>
                  <a:pt x="0" y="105"/>
                </a:moveTo>
                <a:lnTo>
                  <a:pt x="73" y="181"/>
                </a:lnTo>
                <a:moveTo>
                  <a:pt x="190" y="100"/>
                </a:moveTo>
                <a:lnTo>
                  <a:pt x="190" y="48"/>
                </a:lnTo>
                <a:moveTo>
                  <a:pt x="142" y="0"/>
                </a:moveTo>
                <a:lnTo>
                  <a:pt x="26" y="0"/>
                </a:lnTo>
                <a:lnTo>
                  <a:pt x="26" y="100"/>
                </a:lnTo>
                <a:moveTo>
                  <a:pt x="190" y="48"/>
                </a:moveTo>
                <a:lnTo>
                  <a:pt x="142" y="0"/>
                </a:lnTo>
                <a:lnTo>
                  <a:pt x="142" y="48"/>
                </a:lnTo>
                <a:lnTo>
                  <a:pt x="190" y="48"/>
                </a:lnTo>
                <a:moveTo>
                  <a:pt x="73" y="74"/>
                </a:moveTo>
                <a:lnTo>
                  <a:pt x="50" y="74"/>
                </a:lnTo>
                <a:moveTo>
                  <a:pt x="159" y="74"/>
                </a:moveTo>
                <a:lnTo>
                  <a:pt x="95" y="74"/>
                </a:lnTo>
                <a:moveTo>
                  <a:pt x="50" y="98"/>
                </a:moveTo>
                <a:lnTo>
                  <a:pt x="111" y="98"/>
                </a:lnTo>
                <a:moveTo>
                  <a:pt x="159" y="98"/>
                </a:moveTo>
                <a:lnTo>
                  <a:pt x="135" y="98"/>
                </a:ln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360A94E7-EA75-9122-EFD6-EC9CA49C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073" y="333412"/>
            <a:ext cx="4735912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UA" sz="3000" b="1">
                <a:solidFill>
                  <a:srgbClr val="FF0000"/>
                </a:solidFill>
                <a:latin typeface="Open Sans" panose="020B0606030504020204" pitchFamily="34" charset="0"/>
              </a:rPr>
              <a:t>Faculty</a:t>
            </a:r>
            <a:r>
              <a:rPr kumimoji="0" lang="en-US" altLang="ru-UA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Support</a:t>
            </a:r>
            <a:endParaRPr kumimoji="0" lang="ru-UA" altLang="ru-UA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C9BA8E87-A8ED-94E9-701D-E769E9016DE9}"/>
              </a:ext>
            </a:extLst>
          </p:cNvPr>
          <p:cNvSpPr txBox="1"/>
          <p:nvPr/>
        </p:nvSpPr>
        <p:spPr>
          <a:xfrm>
            <a:off x="10914185" y="6075388"/>
            <a:ext cx="109024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4" grpId="0"/>
      <p:bldP spid="55" grpId="0"/>
      <p:bldP spid="56" grpId="0"/>
      <p:bldP spid="57" grpId="0"/>
      <p:bldP spid="58" grpId="0"/>
      <p:bldP spid="66" grpId="0"/>
      <p:bldP spid="67" grpId="0"/>
      <p:bldP spid="68" grpId="0"/>
      <p:bldP spid="69" grpId="0"/>
      <p:bldP spid="7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/>
          <p:cNvGrpSpPr/>
          <p:nvPr/>
        </p:nvGrpSpPr>
        <p:grpSpPr>
          <a:xfrm>
            <a:off x="6670230" y="2387985"/>
            <a:ext cx="4599043" cy="1223881"/>
            <a:chOff x="7530686" y="8763001"/>
            <a:chExt cx="10059303" cy="2676945"/>
          </a:xfrm>
        </p:grpSpPr>
        <p:grpSp>
          <p:nvGrpSpPr>
            <p:cNvPr id="156" name="Group 155"/>
            <p:cNvGrpSpPr/>
            <p:nvPr/>
          </p:nvGrpSpPr>
          <p:grpSpPr>
            <a:xfrm rot="10800000">
              <a:off x="7530686" y="8763001"/>
              <a:ext cx="10059303" cy="2676945"/>
              <a:chOff x="4084637" y="3876137"/>
              <a:chExt cx="15866699" cy="3070449"/>
            </a:xfrm>
          </p:grpSpPr>
          <p:sp>
            <p:nvSpPr>
              <p:cNvPr id="160" name="Freeform 798">
                <a:extLst>
                  <a:ext uri="{FF2B5EF4-FFF2-40B4-BE49-F238E27FC236}">
                    <a16:creationId xmlns:a16="http://schemas.microsoft.com/office/drawing/2014/main" id="{1D6180A3-CB62-4E68-9CA2-EFFEC3016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7" y="4056224"/>
                <a:ext cx="6460819" cy="2720345"/>
              </a:xfrm>
              <a:custGeom>
                <a:avLst/>
                <a:gdLst>
                  <a:gd name="T0" fmla="*/ 43 w 258"/>
                  <a:gd name="T1" fmla="*/ 109 h 110"/>
                  <a:gd name="T2" fmla="*/ 1 w 258"/>
                  <a:gd name="T3" fmla="*/ 56 h 110"/>
                  <a:gd name="T4" fmla="*/ 1 w 258"/>
                  <a:gd name="T5" fmla="*/ 53 h 110"/>
                  <a:gd name="T6" fmla="*/ 43 w 258"/>
                  <a:gd name="T7" fmla="*/ 1 h 110"/>
                  <a:gd name="T8" fmla="*/ 45 w 258"/>
                  <a:gd name="T9" fmla="*/ 0 h 110"/>
                  <a:gd name="T10" fmla="*/ 258 w 258"/>
                  <a:gd name="T11" fmla="*/ 0 h 110"/>
                  <a:gd name="T12" fmla="*/ 258 w 258"/>
                  <a:gd name="T13" fmla="*/ 110 h 110"/>
                  <a:gd name="T14" fmla="*/ 45 w 258"/>
                  <a:gd name="T15" fmla="*/ 110 h 110"/>
                  <a:gd name="T16" fmla="*/ 43 w 258"/>
                  <a:gd name="T1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110">
                    <a:moveTo>
                      <a:pt x="43" y="109"/>
                    </a:moveTo>
                    <a:cubicBezTo>
                      <a:pt x="1" y="56"/>
                      <a:pt x="1" y="56"/>
                      <a:pt x="1" y="56"/>
                    </a:cubicBezTo>
                    <a:cubicBezTo>
                      <a:pt x="0" y="55"/>
                      <a:pt x="0" y="54"/>
                      <a:pt x="1" y="53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4" y="0"/>
                      <a:pt x="44" y="0"/>
                      <a:pt x="45" y="0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110"/>
                      <a:pt x="258" y="110"/>
                      <a:pt x="258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10"/>
                      <a:pt x="44" y="109"/>
                      <a:pt x="43" y="1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1" name="Rectangle 800">
                <a:extLst>
                  <a:ext uri="{FF2B5EF4-FFF2-40B4-BE49-F238E27FC236}">
                    <a16:creationId xmlns:a16="http://schemas.microsoft.com/office/drawing/2014/main" id="{7B1F0AEE-22B2-4863-8565-E0F150EE6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4830" y="6776569"/>
                <a:ext cx="170024" cy="8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2" name="Freeform 801">
                <a:extLst>
                  <a:ext uri="{FF2B5EF4-FFF2-40B4-BE49-F238E27FC236}">
                    <a16:creationId xmlns:a16="http://schemas.microsoft.com/office/drawing/2014/main" id="{8C1D3171-99D4-4100-AED6-177090595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693" y="4056224"/>
                <a:ext cx="1275161" cy="2720345"/>
              </a:xfrm>
              <a:custGeom>
                <a:avLst/>
                <a:gdLst>
                  <a:gd name="T0" fmla="*/ 51 w 51"/>
                  <a:gd name="T1" fmla="*/ 0 h 110"/>
                  <a:gd name="T2" fmla="*/ 43 w 51"/>
                  <a:gd name="T3" fmla="*/ 0 h 110"/>
                  <a:gd name="T4" fmla="*/ 0 w 51"/>
                  <a:gd name="T5" fmla="*/ 53 h 110"/>
                  <a:gd name="T6" fmla="*/ 0 w 51"/>
                  <a:gd name="T7" fmla="*/ 56 h 110"/>
                  <a:gd name="T8" fmla="*/ 43 w 51"/>
                  <a:gd name="T9" fmla="*/ 110 h 110"/>
                  <a:gd name="T10" fmla="*/ 51 w 51"/>
                  <a:gd name="T11" fmla="*/ 110 h 110"/>
                  <a:gd name="T12" fmla="*/ 8 w 51"/>
                  <a:gd name="T13" fmla="*/ 56 h 110"/>
                  <a:gd name="T14" fmla="*/ 8 w 51"/>
                  <a:gd name="T15" fmla="*/ 55 h 110"/>
                  <a:gd name="T16" fmla="*/ 8 w 51"/>
                  <a:gd name="T17" fmla="*/ 53 h 110"/>
                  <a:gd name="T18" fmla="*/ 51 w 51"/>
                  <a:gd name="T1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10">
                    <a:moveTo>
                      <a:pt x="51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0" y="55"/>
                      <a:pt x="0" y="5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8" y="55"/>
                      <a:pt x="8" y="55"/>
                    </a:cubicBezTo>
                    <a:cubicBezTo>
                      <a:pt x="8" y="54"/>
                      <a:pt x="8" y="54"/>
                      <a:pt x="8" y="53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3" name="Freeform 802">
                <a:extLst>
                  <a:ext uri="{FF2B5EF4-FFF2-40B4-BE49-F238E27FC236}">
                    <a16:creationId xmlns:a16="http://schemas.microsoft.com/office/drawing/2014/main" id="{98E4EAB4-31EC-4537-A473-1115B1404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715" y="3886200"/>
                <a:ext cx="15178321" cy="3060386"/>
              </a:xfrm>
              <a:custGeom>
                <a:avLst/>
                <a:gdLst>
                  <a:gd name="T0" fmla="*/ 49 w 570"/>
                  <a:gd name="T1" fmla="*/ 122 h 123"/>
                  <a:gd name="T2" fmla="*/ 1 w 570"/>
                  <a:gd name="T3" fmla="*/ 63 h 123"/>
                  <a:gd name="T4" fmla="*/ 1 w 570"/>
                  <a:gd name="T5" fmla="*/ 60 h 123"/>
                  <a:gd name="T6" fmla="*/ 49 w 570"/>
                  <a:gd name="T7" fmla="*/ 1 h 123"/>
                  <a:gd name="T8" fmla="*/ 50 w 570"/>
                  <a:gd name="T9" fmla="*/ 0 h 123"/>
                  <a:gd name="T10" fmla="*/ 570 w 570"/>
                  <a:gd name="T11" fmla="*/ 0 h 123"/>
                  <a:gd name="T12" fmla="*/ 570 w 570"/>
                  <a:gd name="T13" fmla="*/ 123 h 123"/>
                  <a:gd name="T14" fmla="*/ 50 w 570"/>
                  <a:gd name="T15" fmla="*/ 123 h 123"/>
                  <a:gd name="T16" fmla="*/ 49 w 570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0" h="123">
                    <a:moveTo>
                      <a:pt x="49" y="122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0" y="62"/>
                      <a:pt x="0" y="61"/>
                      <a:pt x="1" y="6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50" y="0"/>
                      <a:pt x="50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70" y="123"/>
                      <a:pt x="570" y="123"/>
                      <a:pt x="57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49" y="123"/>
                      <a:pt x="49" y="12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4" name="Freeform 804">
                <a:extLst>
                  <a:ext uri="{FF2B5EF4-FFF2-40B4-BE49-F238E27FC236}">
                    <a16:creationId xmlns:a16="http://schemas.microsoft.com/office/drawing/2014/main" id="{7AD6A459-AB78-4AEC-B4D8-7A31B9105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766" y="4481273"/>
                <a:ext cx="765096" cy="1870240"/>
              </a:xfrm>
              <a:custGeom>
                <a:avLst/>
                <a:gdLst>
                  <a:gd name="T0" fmla="*/ 30 w 32"/>
                  <a:gd name="T1" fmla="*/ 1 h 77"/>
                  <a:gd name="T2" fmla="*/ 0 w 32"/>
                  <a:gd name="T3" fmla="*/ 38 h 77"/>
                  <a:gd name="T4" fmla="*/ 0 w 32"/>
                  <a:gd name="T5" fmla="*/ 40 h 77"/>
                  <a:gd name="T6" fmla="*/ 30 w 32"/>
                  <a:gd name="T7" fmla="*/ 76 h 77"/>
                  <a:gd name="T8" fmla="*/ 32 w 32"/>
                  <a:gd name="T9" fmla="*/ 76 h 77"/>
                  <a:gd name="T10" fmla="*/ 32 w 32"/>
                  <a:gd name="T11" fmla="*/ 2 h 77"/>
                  <a:gd name="T12" fmla="*/ 30 w 32"/>
                  <a:gd name="T13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77">
                    <a:moveTo>
                      <a:pt x="30" y="1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9"/>
                      <a:pt x="0" y="40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7"/>
                      <a:pt x="32" y="77"/>
                      <a:pt x="32" y="76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0" y="0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4631848" y="3876137"/>
                <a:ext cx="5319488" cy="3069530"/>
              </a:xfrm>
              <a:prstGeom prst="rect">
                <a:avLst/>
              </a:prstGeom>
            </p:spPr>
          </p:pic>
        </p:grpSp>
        <p:grpSp>
          <p:nvGrpSpPr>
            <p:cNvPr id="157" name="Group 156"/>
            <p:cNvGrpSpPr/>
            <p:nvPr/>
          </p:nvGrpSpPr>
          <p:grpSpPr>
            <a:xfrm>
              <a:off x="9465515" y="9411483"/>
              <a:ext cx="6356097" cy="1093105"/>
              <a:chOff x="10261694" y="9341218"/>
              <a:chExt cx="6356097" cy="1093105"/>
            </a:xfrm>
          </p:grpSpPr>
          <p:sp>
            <p:nvSpPr>
              <p:cNvPr id="158" name="TextBox 157"/>
              <p:cNvSpPr txBox="1"/>
              <p:nvPr/>
            </p:nvSpPr>
            <p:spPr bwMode="auto">
              <a:xfrm>
                <a:off x="10261694" y="9341218"/>
                <a:ext cx="6063991" cy="673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217">
                  <a:defRPr/>
                </a:pP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Adjunct</a:t>
                </a: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Faculty</a:t>
                </a: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Seminars</a:t>
                </a:r>
                <a:endParaRPr lang="id-ID" sz="1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10261694" y="9862114"/>
                <a:ext cx="6356097" cy="57220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  <a:latin typeface="Open Sans"/>
                    <a:ea typeface="Open Sans"/>
                    <a:cs typeface="Open Sans"/>
                  </a:rPr>
                  <a:t> x8 </a:t>
                </a:r>
              </a:p>
            </p:txBody>
          </p:sp>
        </p:grpSp>
      </p:grpSp>
      <p:grpSp>
        <p:nvGrpSpPr>
          <p:cNvPr id="166" name="Group 165"/>
          <p:cNvGrpSpPr/>
          <p:nvPr/>
        </p:nvGrpSpPr>
        <p:grpSpPr>
          <a:xfrm>
            <a:off x="1221930" y="1973357"/>
            <a:ext cx="4572000" cy="1384995"/>
            <a:chOff x="2589759" y="2745047"/>
            <a:chExt cx="10000152" cy="3029344"/>
          </a:xfrm>
        </p:grpSpPr>
        <p:grpSp>
          <p:nvGrpSpPr>
            <p:cNvPr id="167" name="Group 166"/>
            <p:cNvGrpSpPr/>
            <p:nvPr/>
          </p:nvGrpSpPr>
          <p:grpSpPr>
            <a:xfrm>
              <a:off x="2589759" y="2819399"/>
              <a:ext cx="10000152" cy="2676145"/>
              <a:chOff x="4084637" y="3877055"/>
              <a:chExt cx="15773399" cy="3069531"/>
            </a:xfrm>
          </p:grpSpPr>
          <p:sp>
            <p:nvSpPr>
              <p:cNvPr id="171" name="Freeform 798">
                <a:extLst>
                  <a:ext uri="{FF2B5EF4-FFF2-40B4-BE49-F238E27FC236}">
                    <a16:creationId xmlns:a16="http://schemas.microsoft.com/office/drawing/2014/main" id="{1D6180A3-CB62-4E68-9CA2-EFFEC3016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7" y="4056224"/>
                <a:ext cx="6460819" cy="2720345"/>
              </a:xfrm>
              <a:custGeom>
                <a:avLst/>
                <a:gdLst>
                  <a:gd name="T0" fmla="*/ 43 w 258"/>
                  <a:gd name="T1" fmla="*/ 109 h 110"/>
                  <a:gd name="T2" fmla="*/ 1 w 258"/>
                  <a:gd name="T3" fmla="*/ 56 h 110"/>
                  <a:gd name="T4" fmla="*/ 1 w 258"/>
                  <a:gd name="T5" fmla="*/ 53 h 110"/>
                  <a:gd name="T6" fmla="*/ 43 w 258"/>
                  <a:gd name="T7" fmla="*/ 1 h 110"/>
                  <a:gd name="T8" fmla="*/ 45 w 258"/>
                  <a:gd name="T9" fmla="*/ 0 h 110"/>
                  <a:gd name="T10" fmla="*/ 258 w 258"/>
                  <a:gd name="T11" fmla="*/ 0 h 110"/>
                  <a:gd name="T12" fmla="*/ 258 w 258"/>
                  <a:gd name="T13" fmla="*/ 110 h 110"/>
                  <a:gd name="T14" fmla="*/ 45 w 258"/>
                  <a:gd name="T15" fmla="*/ 110 h 110"/>
                  <a:gd name="T16" fmla="*/ 43 w 258"/>
                  <a:gd name="T1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110">
                    <a:moveTo>
                      <a:pt x="43" y="109"/>
                    </a:moveTo>
                    <a:cubicBezTo>
                      <a:pt x="1" y="56"/>
                      <a:pt x="1" y="56"/>
                      <a:pt x="1" y="56"/>
                    </a:cubicBezTo>
                    <a:cubicBezTo>
                      <a:pt x="0" y="55"/>
                      <a:pt x="0" y="54"/>
                      <a:pt x="1" y="53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4" y="0"/>
                      <a:pt x="44" y="0"/>
                      <a:pt x="45" y="0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110"/>
                      <a:pt x="258" y="110"/>
                      <a:pt x="258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10"/>
                      <a:pt x="44" y="109"/>
                      <a:pt x="43" y="10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2" name="Rectangle 800">
                <a:extLst>
                  <a:ext uri="{FF2B5EF4-FFF2-40B4-BE49-F238E27FC236}">
                    <a16:creationId xmlns:a16="http://schemas.microsoft.com/office/drawing/2014/main" id="{7B1F0AEE-22B2-4863-8565-E0F150EE6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4830" y="6776569"/>
                <a:ext cx="170024" cy="8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3" name="Freeform 801">
                <a:extLst>
                  <a:ext uri="{FF2B5EF4-FFF2-40B4-BE49-F238E27FC236}">
                    <a16:creationId xmlns:a16="http://schemas.microsoft.com/office/drawing/2014/main" id="{8C1D3171-99D4-4100-AED6-177090595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693" y="4056224"/>
                <a:ext cx="1275161" cy="2720345"/>
              </a:xfrm>
              <a:custGeom>
                <a:avLst/>
                <a:gdLst>
                  <a:gd name="T0" fmla="*/ 51 w 51"/>
                  <a:gd name="T1" fmla="*/ 0 h 110"/>
                  <a:gd name="T2" fmla="*/ 43 w 51"/>
                  <a:gd name="T3" fmla="*/ 0 h 110"/>
                  <a:gd name="T4" fmla="*/ 0 w 51"/>
                  <a:gd name="T5" fmla="*/ 53 h 110"/>
                  <a:gd name="T6" fmla="*/ 0 w 51"/>
                  <a:gd name="T7" fmla="*/ 56 h 110"/>
                  <a:gd name="T8" fmla="*/ 43 w 51"/>
                  <a:gd name="T9" fmla="*/ 110 h 110"/>
                  <a:gd name="T10" fmla="*/ 51 w 51"/>
                  <a:gd name="T11" fmla="*/ 110 h 110"/>
                  <a:gd name="T12" fmla="*/ 8 w 51"/>
                  <a:gd name="T13" fmla="*/ 56 h 110"/>
                  <a:gd name="T14" fmla="*/ 8 w 51"/>
                  <a:gd name="T15" fmla="*/ 55 h 110"/>
                  <a:gd name="T16" fmla="*/ 8 w 51"/>
                  <a:gd name="T17" fmla="*/ 53 h 110"/>
                  <a:gd name="T18" fmla="*/ 51 w 51"/>
                  <a:gd name="T1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10">
                    <a:moveTo>
                      <a:pt x="51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0" y="55"/>
                      <a:pt x="0" y="5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8" y="55"/>
                      <a:pt x="8" y="55"/>
                    </a:cubicBezTo>
                    <a:cubicBezTo>
                      <a:pt x="8" y="54"/>
                      <a:pt x="8" y="54"/>
                      <a:pt x="8" y="53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4" name="Freeform 802">
                <a:extLst>
                  <a:ext uri="{FF2B5EF4-FFF2-40B4-BE49-F238E27FC236}">
                    <a16:creationId xmlns:a16="http://schemas.microsoft.com/office/drawing/2014/main" id="{98E4EAB4-31EC-4537-A473-1115B1404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715" y="3886200"/>
                <a:ext cx="15178321" cy="3060386"/>
              </a:xfrm>
              <a:custGeom>
                <a:avLst/>
                <a:gdLst>
                  <a:gd name="T0" fmla="*/ 49 w 570"/>
                  <a:gd name="T1" fmla="*/ 122 h 123"/>
                  <a:gd name="T2" fmla="*/ 1 w 570"/>
                  <a:gd name="T3" fmla="*/ 63 h 123"/>
                  <a:gd name="T4" fmla="*/ 1 w 570"/>
                  <a:gd name="T5" fmla="*/ 60 h 123"/>
                  <a:gd name="T6" fmla="*/ 49 w 570"/>
                  <a:gd name="T7" fmla="*/ 1 h 123"/>
                  <a:gd name="T8" fmla="*/ 50 w 570"/>
                  <a:gd name="T9" fmla="*/ 0 h 123"/>
                  <a:gd name="T10" fmla="*/ 570 w 570"/>
                  <a:gd name="T11" fmla="*/ 0 h 123"/>
                  <a:gd name="T12" fmla="*/ 570 w 570"/>
                  <a:gd name="T13" fmla="*/ 123 h 123"/>
                  <a:gd name="T14" fmla="*/ 50 w 570"/>
                  <a:gd name="T15" fmla="*/ 123 h 123"/>
                  <a:gd name="T16" fmla="*/ 49 w 570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0" h="123">
                    <a:moveTo>
                      <a:pt x="49" y="122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0" y="62"/>
                      <a:pt x="0" y="61"/>
                      <a:pt x="1" y="6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50" y="0"/>
                      <a:pt x="50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70" y="123"/>
                      <a:pt x="570" y="123"/>
                      <a:pt x="57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49" y="123"/>
                      <a:pt x="49" y="12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5" name="Freeform 804">
                <a:extLst>
                  <a:ext uri="{FF2B5EF4-FFF2-40B4-BE49-F238E27FC236}">
                    <a16:creationId xmlns:a16="http://schemas.microsoft.com/office/drawing/2014/main" id="{7AD6A459-AB78-4AEC-B4D8-7A31B9105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766" y="4481273"/>
                <a:ext cx="765096" cy="1870240"/>
              </a:xfrm>
              <a:custGeom>
                <a:avLst/>
                <a:gdLst>
                  <a:gd name="T0" fmla="*/ 30 w 32"/>
                  <a:gd name="T1" fmla="*/ 1 h 77"/>
                  <a:gd name="T2" fmla="*/ 0 w 32"/>
                  <a:gd name="T3" fmla="*/ 38 h 77"/>
                  <a:gd name="T4" fmla="*/ 0 w 32"/>
                  <a:gd name="T5" fmla="*/ 40 h 77"/>
                  <a:gd name="T6" fmla="*/ 30 w 32"/>
                  <a:gd name="T7" fmla="*/ 76 h 77"/>
                  <a:gd name="T8" fmla="*/ 32 w 32"/>
                  <a:gd name="T9" fmla="*/ 76 h 77"/>
                  <a:gd name="T10" fmla="*/ 32 w 32"/>
                  <a:gd name="T11" fmla="*/ 2 h 77"/>
                  <a:gd name="T12" fmla="*/ 30 w 32"/>
                  <a:gd name="T13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77">
                    <a:moveTo>
                      <a:pt x="30" y="1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9"/>
                      <a:pt x="0" y="40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7"/>
                      <a:pt x="32" y="77"/>
                      <a:pt x="32" y="76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0" y="0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4205903" y="3877055"/>
                <a:ext cx="5649855" cy="3069530"/>
              </a:xfrm>
              <a:prstGeom prst="rect">
                <a:avLst/>
              </a:prstGeom>
            </p:spPr>
          </p:pic>
        </p:grpSp>
        <p:grpSp>
          <p:nvGrpSpPr>
            <p:cNvPr id="168" name="Group 167"/>
            <p:cNvGrpSpPr/>
            <p:nvPr/>
          </p:nvGrpSpPr>
          <p:grpSpPr>
            <a:xfrm>
              <a:off x="4390788" y="2745047"/>
              <a:ext cx="6547139" cy="3029344"/>
              <a:chOff x="10498856" y="8676573"/>
              <a:chExt cx="6547139" cy="3029344"/>
            </a:xfrm>
          </p:grpSpPr>
          <p:sp>
            <p:nvSpPr>
              <p:cNvPr id="169" name="TextBox 168"/>
              <p:cNvSpPr txBox="1"/>
              <p:nvPr/>
            </p:nvSpPr>
            <p:spPr bwMode="auto">
              <a:xfrm>
                <a:off x="10498856" y="8676573"/>
                <a:ext cx="5997889" cy="3029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217">
                  <a:defRPr/>
                </a:pP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Employee</a:t>
                </a: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Orientation</a:t>
                </a:r>
                <a:endParaRPr lang="id-ID" sz="1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defTabSz="914217">
                  <a:defRPr/>
                </a:pPr>
                <a:endParaRPr lang="id-ID" sz="1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defTabSz="914217">
                  <a:defRPr/>
                </a:pP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Management</a:t>
                </a: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Academy</a:t>
                </a:r>
                <a:endParaRPr lang="id-ID" sz="1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defTabSz="914217">
                  <a:defRPr/>
                </a:pPr>
                <a:endParaRPr lang="id-ID" sz="1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defTabSz="914217">
                  <a:defRPr/>
                </a:pP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Classified</a:t>
                </a: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Academy</a:t>
                </a:r>
                <a:endParaRPr lang="id-ID" sz="1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defTabSz="914217">
                  <a:defRPr/>
                </a:pPr>
                <a:endParaRPr lang="id-ID" sz="1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10530716" y="9146773"/>
                <a:ext cx="6515279" cy="57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x8</a:t>
                </a:r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6975030" y="3964724"/>
            <a:ext cx="4572000" cy="1223515"/>
            <a:chOff x="7589836" y="8763000"/>
            <a:chExt cx="10000153" cy="2676144"/>
          </a:xfrm>
        </p:grpSpPr>
        <p:grpSp>
          <p:nvGrpSpPr>
            <p:cNvPr id="178" name="Group 177"/>
            <p:cNvGrpSpPr/>
            <p:nvPr/>
          </p:nvGrpSpPr>
          <p:grpSpPr>
            <a:xfrm rot="10800000">
              <a:off x="7589836" y="8763000"/>
              <a:ext cx="10000153" cy="2676144"/>
              <a:chOff x="4084637" y="3877056"/>
              <a:chExt cx="15773400" cy="3069530"/>
            </a:xfrm>
          </p:grpSpPr>
          <p:sp>
            <p:nvSpPr>
              <p:cNvPr id="182" name="Freeform 798">
                <a:extLst>
                  <a:ext uri="{FF2B5EF4-FFF2-40B4-BE49-F238E27FC236}">
                    <a16:creationId xmlns:a16="http://schemas.microsoft.com/office/drawing/2014/main" id="{1D6180A3-CB62-4E68-9CA2-EFFEC3016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7" y="4056224"/>
                <a:ext cx="6460819" cy="2720345"/>
              </a:xfrm>
              <a:custGeom>
                <a:avLst/>
                <a:gdLst>
                  <a:gd name="T0" fmla="*/ 43 w 258"/>
                  <a:gd name="T1" fmla="*/ 109 h 110"/>
                  <a:gd name="T2" fmla="*/ 1 w 258"/>
                  <a:gd name="T3" fmla="*/ 56 h 110"/>
                  <a:gd name="T4" fmla="*/ 1 w 258"/>
                  <a:gd name="T5" fmla="*/ 53 h 110"/>
                  <a:gd name="T6" fmla="*/ 43 w 258"/>
                  <a:gd name="T7" fmla="*/ 1 h 110"/>
                  <a:gd name="T8" fmla="*/ 45 w 258"/>
                  <a:gd name="T9" fmla="*/ 0 h 110"/>
                  <a:gd name="T10" fmla="*/ 258 w 258"/>
                  <a:gd name="T11" fmla="*/ 0 h 110"/>
                  <a:gd name="T12" fmla="*/ 258 w 258"/>
                  <a:gd name="T13" fmla="*/ 110 h 110"/>
                  <a:gd name="T14" fmla="*/ 45 w 258"/>
                  <a:gd name="T15" fmla="*/ 110 h 110"/>
                  <a:gd name="T16" fmla="*/ 43 w 258"/>
                  <a:gd name="T1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110">
                    <a:moveTo>
                      <a:pt x="43" y="109"/>
                    </a:moveTo>
                    <a:cubicBezTo>
                      <a:pt x="1" y="56"/>
                      <a:pt x="1" y="56"/>
                      <a:pt x="1" y="56"/>
                    </a:cubicBezTo>
                    <a:cubicBezTo>
                      <a:pt x="0" y="55"/>
                      <a:pt x="0" y="54"/>
                      <a:pt x="1" y="53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4" y="0"/>
                      <a:pt x="44" y="0"/>
                      <a:pt x="45" y="0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110"/>
                      <a:pt x="258" y="110"/>
                      <a:pt x="258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10"/>
                      <a:pt x="44" y="109"/>
                      <a:pt x="43" y="10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3" name="Rectangle 800">
                <a:extLst>
                  <a:ext uri="{FF2B5EF4-FFF2-40B4-BE49-F238E27FC236}">
                    <a16:creationId xmlns:a16="http://schemas.microsoft.com/office/drawing/2014/main" id="{7B1F0AEE-22B2-4863-8565-E0F150EE6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4830" y="6776569"/>
                <a:ext cx="170024" cy="8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4" name="Freeform 801">
                <a:extLst>
                  <a:ext uri="{FF2B5EF4-FFF2-40B4-BE49-F238E27FC236}">
                    <a16:creationId xmlns:a16="http://schemas.microsoft.com/office/drawing/2014/main" id="{8C1D3171-99D4-4100-AED6-177090595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693" y="4056224"/>
                <a:ext cx="1275161" cy="2720345"/>
              </a:xfrm>
              <a:custGeom>
                <a:avLst/>
                <a:gdLst>
                  <a:gd name="T0" fmla="*/ 51 w 51"/>
                  <a:gd name="T1" fmla="*/ 0 h 110"/>
                  <a:gd name="T2" fmla="*/ 43 w 51"/>
                  <a:gd name="T3" fmla="*/ 0 h 110"/>
                  <a:gd name="T4" fmla="*/ 0 w 51"/>
                  <a:gd name="T5" fmla="*/ 53 h 110"/>
                  <a:gd name="T6" fmla="*/ 0 w 51"/>
                  <a:gd name="T7" fmla="*/ 56 h 110"/>
                  <a:gd name="T8" fmla="*/ 43 w 51"/>
                  <a:gd name="T9" fmla="*/ 110 h 110"/>
                  <a:gd name="T10" fmla="*/ 51 w 51"/>
                  <a:gd name="T11" fmla="*/ 110 h 110"/>
                  <a:gd name="T12" fmla="*/ 8 w 51"/>
                  <a:gd name="T13" fmla="*/ 56 h 110"/>
                  <a:gd name="T14" fmla="*/ 8 w 51"/>
                  <a:gd name="T15" fmla="*/ 55 h 110"/>
                  <a:gd name="T16" fmla="*/ 8 w 51"/>
                  <a:gd name="T17" fmla="*/ 53 h 110"/>
                  <a:gd name="T18" fmla="*/ 51 w 51"/>
                  <a:gd name="T1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10">
                    <a:moveTo>
                      <a:pt x="51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0" y="55"/>
                      <a:pt x="0" y="5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8" y="55"/>
                      <a:pt x="8" y="55"/>
                    </a:cubicBezTo>
                    <a:cubicBezTo>
                      <a:pt x="8" y="54"/>
                      <a:pt x="8" y="54"/>
                      <a:pt x="8" y="53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5" name="Freeform 802">
                <a:extLst>
                  <a:ext uri="{FF2B5EF4-FFF2-40B4-BE49-F238E27FC236}">
                    <a16:creationId xmlns:a16="http://schemas.microsoft.com/office/drawing/2014/main" id="{98E4EAB4-31EC-4537-A473-1115B1404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715" y="3886200"/>
                <a:ext cx="15178321" cy="3060386"/>
              </a:xfrm>
              <a:custGeom>
                <a:avLst/>
                <a:gdLst>
                  <a:gd name="T0" fmla="*/ 49 w 570"/>
                  <a:gd name="T1" fmla="*/ 122 h 123"/>
                  <a:gd name="T2" fmla="*/ 1 w 570"/>
                  <a:gd name="T3" fmla="*/ 63 h 123"/>
                  <a:gd name="T4" fmla="*/ 1 w 570"/>
                  <a:gd name="T5" fmla="*/ 60 h 123"/>
                  <a:gd name="T6" fmla="*/ 49 w 570"/>
                  <a:gd name="T7" fmla="*/ 1 h 123"/>
                  <a:gd name="T8" fmla="*/ 50 w 570"/>
                  <a:gd name="T9" fmla="*/ 0 h 123"/>
                  <a:gd name="T10" fmla="*/ 570 w 570"/>
                  <a:gd name="T11" fmla="*/ 0 h 123"/>
                  <a:gd name="T12" fmla="*/ 570 w 570"/>
                  <a:gd name="T13" fmla="*/ 123 h 123"/>
                  <a:gd name="T14" fmla="*/ 50 w 570"/>
                  <a:gd name="T15" fmla="*/ 123 h 123"/>
                  <a:gd name="T16" fmla="*/ 49 w 570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0" h="123">
                    <a:moveTo>
                      <a:pt x="49" y="122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0" y="62"/>
                      <a:pt x="0" y="61"/>
                      <a:pt x="1" y="6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50" y="0"/>
                      <a:pt x="50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70" y="123"/>
                      <a:pt x="570" y="123"/>
                      <a:pt x="57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49" y="123"/>
                      <a:pt x="49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6" name="Freeform 804">
                <a:extLst>
                  <a:ext uri="{FF2B5EF4-FFF2-40B4-BE49-F238E27FC236}">
                    <a16:creationId xmlns:a16="http://schemas.microsoft.com/office/drawing/2014/main" id="{7AD6A459-AB78-4AEC-B4D8-7A31B9105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766" y="4481273"/>
                <a:ext cx="765096" cy="1870240"/>
              </a:xfrm>
              <a:custGeom>
                <a:avLst/>
                <a:gdLst>
                  <a:gd name="T0" fmla="*/ 30 w 32"/>
                  <a:gd name="T1" fmla="*/ 1 h 77"/>
                  <a:gd name="T2" fmla="*/ 0 w 32"/>
                  <a:gd name="T3" fmla="*/ 38 h 77"/>
                  <a:gd name="T4" fmla="*/ 0 w 32"/>
                  <a:gd name="T5" fmla="*/ 40 h 77"/>
                  <a:gd name="T6" fmla="*/ 30 w 32"/>
                  <a:gd name="T7" fmla="*/ 76 h 77"/>
                  <a:gd name="T8" fmla="*/ 32 w 32"/>
                  <a:gd name="T9" fmla="*/ 76 h 77"/>
                  <a:gd name="T10" fmla="*/ 32 w 32"/>
                  <a:gd name="T11" fmla="*/ 2 h 77"/>
                  <a:gd name="T12" fmla="*/ 30 w 32"/>
                  <a:gd name="T13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77">
                    <a:moveTo>
                      <a:pt x="30" y="1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9"/>
                      <a:pt x="0" y="40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7"/>
                      <a:pt x="32" y="77"/>
                      <a:pt x="32" y="76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0" y="0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4898139" y="3877056"/>
                <a:ext cx="4959898" cy="3069530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8870997" y="9393523"/>
              <a:ext cx="6409321" cy="1066077"/>
              <a:chOff x="9667176" y="9323258"/>
              <a:chExt cx="6409321" cy="1066077"/>
            </a:xfrm>
          </p:grpSpPr>
          <p:sp>
            <p:nvSpPr>
              <p:cNvPr id="180" name="TextBox 179"/>
              <p:cNvSpPr txBox="1"/>
              <p:nvPr/>
            </p:nvSpPr>
            <p:spPr bwMode="auto">
              <a:xfrm>
                <a:off x="9667178" y="9323258"/>
                <a:ext cx="6409319" cy="673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217">
                  <a:defRPr/>
                </a:pP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Faculty</a:t>
                </a: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Forums</a:t>
                </a:r>
                <a:endParaRPr lang="id-ID" sz="1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9667176" y="9817126"/>
                <a:ext cx="6409319" cy="57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Monthly</a:t>
                </a:r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914400" y="3454461"/>
            <a:ext cx="4572000" cy="1231839"/>
            <a:chOff x="2589759" y="2801193"/>
            <a:chExt cx="10000152" cy="2694352"/>
          </a:xfrm>
        </p:grpSpPr>
        <p:grpSp>
          <p:nvGrpSpPr>
            <p:cNvPr id="189" name="Group 188"/>
            <p:cNvGrpSpPr/>
            <p:nvPr/>
          </p:nvGrpSpPr>
          <p:grpSpPr>
            <a:xfrm>
              <a:off x="2589759" y="2801193"/>
              <a:ext cx="10000152" cy="2694352"/>
              <a:chOff x="4084637" y="3856172"/>
              <a:chExt cx="15773399" cy="3090414"/>
            </a:xfrm>
          </p:grpSpPr>
          <p:sp>
            <p:nvSpPr>
              <p:cNvPr id="193" name="Freeform 798">
                <a:extLst>
                  <a:ext uri="{FF2B5EF4-FFF2-40B4-BE49-F238E27FC236}">
                    <a16:creationId xmlns:a16="http://schemas.microsoft.com/office/drawing/2014/main" id="{1D6180A3-CB62-4E68-9CA2-EFFEC3016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7" y="4056224"/>
                <a:ext cx="6460819" cy="2720345"/>
              </a:xfrm>
              <a:custGeom>
                <a:avLst/>
                <a:gdLst>
                  <a:gd name="T0" fmla="*/ 43 w 258"/>
                  <a:gd name="T1" fmla="*/ 109 h 110"/>
                  <a:gd name="T2" fmla="*/ 1 w 258"/>
                  <a:gd name="T3" fmla="*/ 56 h 110"/>
                  <a:gd name="T4" fmla="*/ 1 w 258"/>
                  <a:gd name="T5" fmla="*/ 53 h 110"/>
                  <a:gd name="T6" fmla="*/ 43 w 258"/>
                  <a:gd name="T7" fmla="*/ 1 h 110"/>
                  <a:gd name="T8" fmla="*/ 45 w 258"/>
                  <a:gd name="T9" fmla="*/ 0 h 110"/>
                  <a:gd name="T10" fmla="*/ 258 w 258"/>
                  <a:gd name="T11" fmla="*/ 0 h 110"/>
                  <a:gd name="T12" fmla="*/ 258 w 258"/>
                  <a:gd name="T13" fmla="*/ 110 h 110"/>
                  <a:gd name="T14" fmla="*/ 45 w 258"/>
                  <a:gd name="T15" fmla="*/ 110 h 110"/>
                  <a:gd name="T16" fmla="*/ 43 w 258"/>
                  <a:gd name="T1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110">
                    <a:moveTo>
                      <a:pt x="43" y="109"/>
                    </a:moveTo>
                    <a:cubicBezTo>
                      <a:pt x="1" y="56"/>
                      <a:pt x="1" y="56"/>
                      <a:pt x="1" y="56"/>
                    </a:cubicBezTo>
                    <a:cubicBezTo>
                      <a:pt x="0" y="55"/>
                      <a:pt x="0" y="54"/>
                      <a:pt x="1" y="53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4" y="0"/>
                      <a:pt x="44" y="0"/>
                      <a:pt x="45" y="0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110"/>
                      <a:pt x="258" y="110"/>
                      <a:pt x="258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10"/>
                      <a:pt x="44" y="109"/>
                      <a:pt x="43" y="10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4" name="Rectangle 800">
                <a:extLst>
                  <a:ext uri="{FF2B5EF4-FFF2-40B4-BE49-F238E27FC236}">
                    <a16:creationId xmlns:a16="http://schemas.microsoft.com/office/drawing/2014/main" id="{7B1F0AEE-22B2-4863-8565-E0F150EE6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4830" y="6776569"/>
                <a:ext cx="170024" cy="8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5" name="Freeform 801">
                <a:extLst>
                  <a:ext uri="{FF2B5EF4-FFF2-40B4-BE49-F238E27FC236}">
                    <a16:creationId xmlns:a16="http://schemas.microsoft.com/office/drawing/2014/main" id="{8C1D3171-99D4-4100-AED6-177090595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693" y="4056224"/>
                <a:ext cx="1275161" cy="2720345"/>
              </a:xfrm>
              <a:custGeom>
                <a:avLst/>
                <a:gdLst>
                  <a:gd name="T0" fmla="*/ 51 w 51"/>
                  <a:gd name="T1" fmla="*/ 0 h 110"/>
                  <a:gd name="T2" fmla="*/ 43 w 51"/>
                  <a:gd name="T3" fmla="*/ 0 h 110"/>
                  <a:gd name="T4" fmla="*/ 0 w 51"/>
                  <a:gd name="T5" fmla="*/ 53 h 110"/>
                  <a:gd name="T6" fmla="*/ 0 w 51"/>
                  <a:gd name="T7" fmla="*/ 56 h 110"/>
                  <a:gd name="T8" fmla="*/ 43 w 51"/>
                  <a:gd name="T9" fmla="*/ 110 h 110"/>
                  <a:gd name="T10" fmla="*/ 51 w 51"/>
                  <a:gd name="T11" fmla="*/ 110 h 110"/>
                  <a:gd name="T12" fmla="*/ 8 w 51"/>
                  <a:gd name="T13" fmla="*/ 56 h 110"/>
                  <a:gd name="T14" fmla="*/ 8 w 51"/>
                  <a:gd name="T15" fmla="*/ 55 h 110"/>
                  <a:gd name="T16" fmla="*/ 8 w 51"/>
                  <a:gd name="T17" fmla="*/ 53 h 110"/>
                  <a:gd name="T18" fmla="*/ 51 w 51"/>
                  <a:gd name="T1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10">
                    <a:moveTo>
                      <a:pt x="51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0" y="55"/>
                      <a:pt x="0" y="5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8" y="55"/>
                      <a:pt x="8" y="55"/>
                    </a:cubicBezTo>
                    <a:cubicBezTo>
                      <a:pt x="8" y="54"/>
                      <a:pt x="8" y="54"/>
                      <a:pt x="8" y="53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6" name="Freeform 802">
                <a:extLst>
                  <a:ext uri="{FF2B5EF4-FFF2-40B4-BE49-F238E27FC236}">
                    <a16:creationId xmlns:a16="http://schemas.microsoft.com/office/drawing/2014/main" id="{98E4EAB4-31EC-4537-A473-1115B1404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715" y="3886200"/>
                <a:ext cx="15178321" cy="3060386"/>
              </a:xfrm>
              <a:custGeom>
                <a:avLst/>
                <a:gdLst>
                  <a:gd name="T0" fmla="*/ 49 w 570"/>
                  <a:gd name="T1" fmla="*/ 122 h 123"/>
                  <a:gd name="T2" fmla="*/ 1 w 570"/>
                  <a:gd name="T3" fmla="*/ 63 h 123"/>
                  <a:gd name="T4" fmla="*/ 1 w 570"/>
                  <a:gd name="T5" fmla="*/ 60 h 123"/>
                  <a:gd name="T6" fmla="*/ 49 w 570"/>
                  <a:gd name="T7" fmla="*/ 1 h 123"/>
                  <a:gd name="T8" fmla="*/ 50 w 570"/>
                  <a:gd name="T9" fmla="*/ 0 h 123"/>
                  <a:gd name="T10" fmla="*/ 570 w 570"/>
                  <a:gd name="T11" fmla="*/ 0 h 123"/>
                  <a:gd name="T12" fmla="*/ 570 w 570"/>
                  <a:gd name="T13" fmla="*/ 123 h 123"/>
                  <a:gd name="T14" fmla="*/ 50 w 570"/>
                  <a:gd name="T15" fmla="*/ 123 h 123"/>
                  <a:gd name="T16" fmla="*/ 49 w 570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0" h="123">
                    <a:moveTo>
                      <a:pt x="49" y="122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0" y="62"/>
                      <a:pt x="0" y="61"/>
                      <a:pt x="1" y="6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50" y="0"/>
                      <a:pt x="50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70" y="123"/>
                      <a:pt x="570" y="123"/>
                      <a:pt x="57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49" y="123"/>
                      <a:pt x="49" y="12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7" name="Freeform 804">
                <a:extLst>
                  <a:ext uri="{FF2B5EF4-FFF2-40B4-BE49-F238E27FC236}">
                    <a16:creationId xmlns:a16="http://schemas.microsoft.com/office/drawing/2014/main" id="{7AD6A459-AB78-4AEC-B4D8-7A31B9105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766" y="4481273"/>
                <a:ext cx="765096" cy="1870240"/>
              </a:xfrm>
              <a:custGeom>
                <a:avLst/>
                <a:gdLst>
                  <a:gd name="T0" fmla="*/ 30 w 32"/>
                  <a:gd name="T1" fmla="*/ 1 h 77"/>
                  <a:gd name="T2" fmla="*/ 0 w 32"/>
                  <a:gd name="T3" fmla="*/ 38 h 77"/>
                  <a:gd name="T4" fmla="*/ 0 w 32"/>
                  <a:gd name="T5" fmla="*/ 40 h 77"/>
                  <a:gd name="T6" fmla="*/ 30 w 32"/>
                  <a:gd name="T7" fmla="*/ 76 h 77"/>
                  <a:gd name="T8" fmla="*/ 32 w 32"/>
                  <a:gd name="T9" fmla="*/ 76 h 77"/>
                  <a:gd name="T10" fmla="*/ 32 w 32"/>
                  <a:gd name="T11" fmla="*/ 2 h 77"/>
                  <a:gd name="T12" fmla="*/ 30 w 32"/>
                  <a:gd name="T13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77">
                    <a:moveTo>
                      <a:pt x="30" y="1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9"/>
                      <a:pt x="0" y="40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7"/>
                      <a:pt x="32" y="77"/>
                      <a:pt x="32" y="76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0" y="0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5222235" y="3856172"/>
                <a:ext cx="4624403" cy="3069530"/>
              </a:xfrm>
              <a:prstGeom prst="rect">
                <a:avLst/>
              </a:prstGeom>
            </p:spPr>
          </p:pic>
        </p:grpSp>
        <p:grpSp>
          <p:nvGrpSpPr>
            <p:cNvPr id="190" name="Group 189"/>
            <p:cNvGrpSpPr/>
            <p:nvPr/>
          </p:nvGrpSpPr>
          <p:grpSpPr>
            <a:xfrm>
              <a:off x="4394640" y="3534583"/>
              <a:ext cx="7187929" cy="1431624"/>
              <a:chOff x="10502708" y="9466109"/>
              <a:chExt cx="7187929" cy="1431624"/>
            </a:xfrm>
          </p:grpSpPr>
          <p:sp>
            <p:nvSpPr>
              <p:cNvPr id="191" name="TextBox 190"/>
              <p:cNvSpPr txBox="1"/>
              <p:nvPr/>
            </p:nvSpPr>
            <p:spPr bwMode="auto">
              <a:xfrm>
                <a:off x="10502710" y="9466109"/>
                <a:ext cx="7187927" cy="673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217">
                  <a:defRPr/>
                </a:pP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FLEX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Week</a:t>
                </a: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PD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Training</a:t>
                </a:r>
                <a:endParaRPr lang="id-ID" sz="1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0502708" y="9955272"/>
                <a:ext cx="6663516" cy="942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Fall and Spring Sessions average 72-75 sessions</a:t>
                </a:r>
              </a:p>
            </p:txBody>
          </p:sp>
        </p:grpSp>
      </p:grpSp>
      <p:grpSp>
        <p:nvGrpSpPr>
          <p:cNvPr id="265" name="Group 264"/>
          <p:cNvGrpSpPr/>
          <p:nvPr/>
        </p:nvGrpSpPr>
        <p:grpSpPr>
          <a:xfrm>
            <a:off x="1104900" y="4983465"/>
            <a:ext cx="4811663" cy="1231840"/>
            <a:chOff x="2589759" y="2801192"/>
            <a:chExt cx="10000152" cy="2694353"/>
          </a:xfrm>
        </p:grpSpPr>
        <p:grpSp>
          <p:nvGrpSpPr>
            <p:cNvPr id="266" name="Group 265"/>
            <p:cNvGrpSpPr/>
            <p:nvPr/>
          </p:nvGrpSpPr>
          <p:grpSpPr>
            <a:xfrm>
              <a:off x="2589759" y="2801192"/>
              <a:ext cx="10000152" cy="2694353"/>
              <a:chOff x="4084637" y="3856171"/>
              <a:chExt cx="15773399" cy="3090415"/>
            </a:xfrm>
          </p:grpSpPr>
          <p:sp>
            <p:nvSpPr>
              <p:cNvPr id="270" name="Freeform 798">
                <a:extLst>
                  <a:ext uri="{FF2B5EF4-FFF2-40B4-BE49-F238E27FC236}">
                    <a16:creationId xmlns:a16="http://schemas.microsoft.com/office/drawing/2014/main" id="{1D6180A3-CB62-4E68-9CA2-EFFEC3016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7" y="4056224"/>
                <a:ext cx="6460819" cy="2720345"/>
              </a:xfrm>
              <a:custGeom>
                <a:avLst/>
                <a:gdLst>
                  <a:gd name="T0" fmla="*/ 43 w 258"/>
                  <a:gd name="T1" fmla="*/ 109 h 110"/>
                  <a:gd name="T2" fmla="*/ 1 w 258"/>
                  <a:gd name="T3" fmla="*/ 56 h 110"/>
                  <a:gd name="T4" fmla="*/ 1 w 258"/>
                  <a:gd name="T5" fmla="*/ 53 h 110"/>
                  <a:gd name="T6" fmla="*/ 43 w 258"/>
                  <a:gd name="T7" fmla="*/ 1 h 110"/>
                  <a:gd name="T8" fmla="*/ 45 w 258"/>
                  <a:gd name="T9" fmla="*/ 0 h 110"/>
                  <a:gd name="T10" fmla="*/ 258 w 258"/>
                  <a:gd name="T11" fmla="*/ 0 h 110"/>
                  <a:gd name="T12" fmla="*/ 258 w 258"/>
                  <a:gd name="T13" fmla="*/ 110 h 110"/>
                  <a:gd name="T14" fmla="*/ 45 w 258"/>
                  <a:gd name="T15" fmla="*/ 110 h 110"/>
                  <a:gd name="T16" fmla="*/ 43 w 258"/>
                  <a:gd name="T1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110">
                    <a:moveTo>
                      <a:pt x="43" y="109"/>
                    </a:moveTo>
                    <a:cubicBezTo>
                      <a:pt x="1" y="56"/>
                      <a:pt x="1" y="56"/>
                      <a:pt x="1" y="56"/>
                    </a:cubicBezTo>
                    <a:cubicBezTo>
                      <a:pt x="0" y="55"/>
                      <a:pt x="0" y="54"/>
                      <a:pt x="1" y="53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4" y="0"/>
                      <a:pt x="44" y="0"/>
                      <a:pt x="45" y="0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110"/>
                      <a:pt x="258" y="110"/>
                      <a:pt x="258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10"/>
                      <a:pt x="44" y="109"/>
                      <a:pt x="43" y="10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1" name="Rectangle 800">
                <a:extLst>
                  <a:ext uri="{FF2B5EF4-FFF2-40B4-BE49-F238E27FC236}">
                    <a16:creationId xmlns:a16="http://schemas.microsoft.com/office/drawing/2014/main" id="{7B1F0AEE-22B2-4863-8565-E0F150EE6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4830" y="6776569"/>
                <a:ext cx="170024" cy="8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2" name="Freeform 801">
                <a:extLst>
                  <a:ext uri="{FF2B5EF4-FFF2-40B4-BE49-F238E27FC236}">
                    <a16:creationId xmlns:a16="http://schemas.microsoft.com/office/drawing/2014/main" id="{8C1D3171-99D4-4100-AED6-177090595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693" y="4056224"/>
                <a:ext cx="1275161" cy="2720345"/>
              </a:xfrm>
              <a:custGeom>
                <a:avLst/>
                <a:gdLst>
                  <a:gd name="T0" fmla="*/ 51 w 51"/>
                  <a:gd name="T1" fmla="*/ 0 h 110"/>
                  <a:gd name="T2" fmla="*/ 43 w 51"/>
                  <a:gd name="T3" fmla="*/ 0 h 110"/>
                  <a:gd name="T4" fmla="*/ 0 w 51"/>
                  <a:gd name="T5" fmla="*/ 53 h 110"/>
                  <a:gd name="T6" fmla="*/ 0 w 51"/>
                  <a:gd name="T7" fmla="*/ 56 h 110"/>
                  <a:gd name="T8" fmla="*/ 43 w 51"/>
                  <a:gd name="T9" fmla="*/ 110 h 110"/>
                  <a:gd name="T10" fmla="*/ 51 w 51"/>
                  <a:gd name="T11" fmla="*/ 110 h 110"/>
                  <a:gd name="T12" fmla="*/ 8 w 51"/>
                  <a:gd name="T13" fmla="*/ 56 h 110"/>
                  <a:gd name="T14" fmla="*/ 8 w 51"/>
                  <a:gd name="T15" fmla="*/ 55 h 110"/>
                  <a:gd name="T16" fmla="*/ 8 w 51"/>
                  <a:gd name="T17" fmla="*/ 53 h 110"/>
                  <a:gd name="T18" fmla="*/ 51 w 51"/>
                  <a:gd name="T1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10">
                    <a:moveTo>
                      <a:pt x="51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0" y="55"/>
                      <a:pt x="0" y="5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8" y="55"/>
                      <a:pt x="8" y="55"/>
                    </a:cubicBezTo>
                    <a:cubicBezTo>
                      <a:pt x="8" y="54"/>
                      <a:pt x="8" y="54"/>
                      <a:pt x="8" y="53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3" name="Freeform 802">
                <a:extLst>
                  <a:ext uri="{FF2B5EF4-FFF2-40B4-BE49-F238E27FC236}">
                    <a16:creationId xmlns:a16="http://schemas.microsoft.com/office/drawing/2014/main" id="{98E4EAB4-31EC-4537-A473-1115B1404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715" y="3886200"/>
                <a:ext cx="15178321" cy="3060386"/>
              </a:xfrm>
              <a:custGeom>
                <a:avLst/>
                <a:gdLst>
                  <a:gd name="T0" fmla="*/ 49 w 570"/>
                  <a:gd name="T1" fmla="*/ 122 h 123"/>
                  <a:gd name="T2" fmla="*/ 1 w 570"/>
                  <a:gd name="T3" fmla="*/ 63 h 123"/>
                  <a:gd name="T4" fmla="*/ 1 w 570"/>
                  <a:gd name="T5" fmla="*/ 60 h 123"/>
                  <a:gd name="T6" fmla="*/ 49 w 570"/>
                  <a:gd name="T7" fmla="*/ 1 h 123"/>
                  <a:gd name="T8" fmla="*/ 50 w 570"/>
                  <a:gd name="T9" fmla="*/ 0 h 123"/>
                  <a:gd name="T10" fmla="*/ 570 w 570"/>
                  <a:gd name="T11" fmla="*/ 0 h 123"/>
                  <a:gd name="T12" fmla="*/ 570 w 570"/>
                  <a:gd name="T13" fmla="*/ 123 h 123"/>
                  <a:gd name="T14" fmla="*/ 50 w 570"/>
                  <a:gd name="T15" fmla="*/ 123 h 123"/>
                  <a:gd name="T16" fmla="*/ 49 w 570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0" h="123">
                    <a:moveTo>
                      <a:pt x="49" y="122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0" y="62"/>
                      <a:pt x="0" y="61"/>
                      <a:pt x="1" y="6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50" y="0"/>
                      <a:pt x="50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70" y="123"/>
                      <a:pt x="570" y="123"/>
                      <a:pt x="57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49" y="123"/>
                      <a:pt x="49" y="122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4" name="Freeform 804">
                <a:extLst>
                  <a:ext uri="{FF2B5EF4-FFF2-40B4-BE49-F238E27FC236}">
                    <a16:creationId xmlns:a16="http://schemas.microsoft.com/office/drawing/2014/main" id="{7AD6A459-AB78-4AEC-B4D8-7A31B9105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766" y="4481273"/>
                <a:ext cx="765096" cy="1870240"/>
              </a:xfrm>
              <a:custGeom>
                <a:avLst/>
                <a:gdLst>
                  <a:gd name="T0" fmla="*/ 30 w 32"/>
                  <a:gd name="T1" fmla="*/ 1 h 77"/>
                  <a:gd name="T2" fmla="*/ 0 w 32"/>
                  <a:gd name="T3" fmla="*/ 38 h 77"/>
                  <a:gd name="T4" fmla="*/ 0 w 32"/>
                  <a:gd name="T5" fmla="*/ 40 h 77"/>
                  <a:gd name="T6" fmla="*/ 30 w 32"/>
                  <a:gd name="T7" fmla="*/ 76 h 77"/>
                  <a:gd name="T8" fmla="*/ 32 w 32"/>
                  <a:gd name="T9" fmla="*/ 76 h 77"/>
                  <a:gd name="T10" fmla="*/ 32 w 32"/>
                  <a:gd name="T11" fmla="*/ 2 h 77"/>
                  <a:gd name="T12" fmla="*/ 30 w 32"/>
                  <a:gd name="T13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77">
                    <a:moveTo>
                      <a:pt x="30" y="1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9"/>
                      <a:pt x="0" y="40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7"/>
                      <a:pt x="32" y="77"/>
                      <a:pt x="32" y="76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0" y="0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pic>
            <p:nvPicPr>
              <p:cNvPr id="275" name="Picture 2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6162701" y="3856171"/>
                <a:ext cx="3683935" cy="3069530"/>
              </a:xfrm>
              <a:prstGeom prst="rect">
                <a:avLst/>
              </a:prstGeom>
            </p:spPr>
          </p:pic>
        </p:grpSp>
        <p:grpSp>
          <p:nvGrpSpPr>
            <p:cNvPr id="267" name="Group 266"/>
            <p:cNvGrpSpPr/>
            <p:nvPr/>
          </p:nvGrpSpPr>
          <p:grpSpPr>
            <a:xfrm>
              <a:off x="4394641" y="3608402"/>
              <a:ext cx="6579096" cy="1083111"/>
              <a:chOff x="10502709" y="9539928"/>
              <a:chExt cx="6579096" cy="1083111"/>
            </a:xfrm>
          </p:grpSpPr>
          <p:sp>
            <p:nvSpPr>
              <p:cNvPr id="268" name="TextBox 267"/>
              <p:cNvSpPr txBox="1"/>
              <p:nvPr/>
            </p:nvSpPr>
            <p:spPr bwMode="auto">
              <a:xfrm>
                <a:off x="10502711" y="9539928"/>
                <a:ext cx="6368864" cy="673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217">
                  <a:defRPr/>
                </a:pP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Faculty</a:t>
                </a:r>
                <a:r>
                  <a:rPr lang="id-ID" sz="14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id-ID" sz="1400" b="1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Seminars</a:t>
                </a:r>
                <a:endParaRPr lang="id-ID" sz="1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10502709" y="10050830"/>
                <a:ext cx="6579096" cy="57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x9</a:t>
                </a:r>
              </a:p>
            </p:txBody>
          </p:sp>
        </p:grpSp>
      </p:grpSp>
      <p:sp>
        <p:nvSpPr>
          <p:cNvPr id="6" name="Rectangle 22">
            <a:extLst>
              <a:ext uri="{FF2B5EF4-FFF2-40B4-BE49-F238E27FC236}">
                <a16:creationId xmlns:a16="http://schemas.microsoft.com/office/drawing/2014/main" id="{2842383C-A01D-C9E4-086A-0A4B8F9DF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678" y="256559"/>
            <a:ext cx="503292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UA" sz="3000" b="1">
                <a:solidFill>
                  <a:srgbClr val="FF0000"/>
                </a:solidFill>
                <a:latin typeface="Open Sans" panose="020B0606030504020204" pitchFamily="34" charset="0"/>
              </a:rPr>
              <a:t>Professional Development</a:t>
            </a:r>
            <a:endParaRPr kumimoji="0" lang="ru-UA" altLang="ru-UA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31020-F547-DCD9-A80A-E774735011AB}"/>
              </a:ext>
            </a:extLst>
          </p:cNvPr>
          <p:cNvSpPr txBox="1"/>
          <p:nvPr/>
        </p:nvSpPr>
        <p:spPr>
          <a:xfrm>
            <a:off x="2063528" y="2614740"/>
            <a:ext cx="2978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7B0060-3C39-EDCB-AE53-0EB649B272A3}"/>
              </a:ext>
            </a:extLst>
          </p:cNvPr>
          <p:cNvSpPr txBox="1"/>
          <p:nvPr/>
        </p:nvSpPr>
        <p:spPr>
          <a:xfrm>
            <a:off x="2059032" y="3016268"/>
            <a:ext cx="2978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x8</a:t>
            </a: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C1DCE2CA-AC51-DF75-0914-27CB9A9D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036" y="6042924"/>
            <a:ext cx="503292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UA" sz="1200" b="1">
                <a:solidFill>
                  <a:srgbClr val="FF0000"/>
                </a:solidFill>
                <a:latin typeface="Open Sans" panose="020B0606030504020204" pitchFamily="34" charset="0"/>
              </a:rPr>
              <a:t>Dean Christie Howell</a:t>
            </a:r>
            <a:endParaRPr kumimoji="0" lang="ru-UA" altLang="ru-UA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BD7DFDC7-205E-1CF0-E076-D89BADA6B3BF}"/>
              </a:ext>
            </a:extLst>
          </p:cNvPr>
          <p:cNvSpPr txBox="1"/>
          <p:nvPr/>
        </p:nvSpPr>
        <p:spPr>
          <a:xfrm>
            <a:off x="10914185" y="6075388"/>
            <a:ext cx="109024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Picture 3" descr="A cartoon of a knight&#10;&#10;Description automatically generated">
            <a:extLst>
              <a:ext uri="{FF2B5EF4-FFF2-40B4-BE49-F238E27FC236}">
                <a16:creationId xmlns:a16="http://schemas.microsoft.com/office/drawing/2014/main" id="{DBF6BDC3-268F-FBDA-2FD1-697B1236E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971" y="0"/>
            <a:ext cx="3049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00 Main light">
      <a:dk1>
        <a:srgbClr val="414042"/>
      </a:dk1>
      <a:lt1>
        <a:sysClr val="window" lastClr="FFFFFF"/>
      </a:lt1>
      <a:dk2>
        <a:srgbClr val="58595B"/>
      </a:dk2>
      <a:lt2>
        <a:srgbClr val="FFFFFF"/>
      </a:lt2>
      <a:accent1>
        <a:srgbClr val="FE2635"/>
      </a:accent1>
      <a:accent2>
        <a:srgbClr val="FFD000"/>
      </a:accent2>
      <a:accent3>
        <a:srgbClr val="00CEE8"/>
      </a:accent3>
      <a:accent4>
        <a:srgbClr val="03A9F4"/>
      </a:accent4>
      <a:accent5>
        <a:srgbClr val="065381"/>
      </a:accent5>
      <a:accent6>
        <a:srgbClr val="BD114D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revision>67</cp:revision>
  <dcterms:created xsi:type="dcterms:W3CDTF">2019-12-12T19:29:56Z</dcterms:created>
  <dcterms:modified xsi:type="dcterms:W3CDTF">2023-11-04T20:10:56Z</dcterms:modified>
</cp:coreProperties>
</file>