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E5A6-CC39-D2C1-C862-2A54A2358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F246E-04FF-A471-7935-015256F7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238BC-24DF-267B-7237-BF687622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EC82B-C78E-60C0-2049-2B19E1E73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6B557-FD18-D9A0-40B0-E555F921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2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CF559-AA6A-6D47-D2BB-CDD74724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41F1B-FF55-22AF-B2E9-164844A96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2A9A7-8851-AAA9-2141-B4817AC1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6F215-1181-A71F-735C-1019B055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0B996-5F20-54D4-E1DC-2255FC34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4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272DB4-6169-CFDF-6892-0F17692B3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D923D-D2F8-F5F1-6F3F-F814528DA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2C58E-A6B6-3BC6-0D70-AAE564D14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3A1E1-E17B-0C57-FFB4-66A87849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5973A-6549-3657-1720-3D5B4B97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8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9E0F-991D-DA14-FF2C-63A2335F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F3925-CB11-7961-0DF8-5FAEF0505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E5B57-B79F-F024-8C93-2F28FD61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D9E9-6523-F25B-CB09-A943C6DC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F326B-F193-FAE8-4831-119D157E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8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FF9C-38D5-4DF4-110B-22442B48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C33C5-9B5F-3344-72DB-D5A801CFB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51938-05D0-845F-AC30-A534C7D3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D75CF-D944-A94E-BD8E-8DDA37E81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A95DF-B493-C198-924F-BECF8915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3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A698E-937A-EB50-72B2-A8342431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DC0D-1C6A-B68C-8EA4-E75B9882E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29EA3-6FFA-61E9-301D-EF073ECE5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269DF-3494-D79C-B956-64578E439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771D1-8092-6890-116C-0D013CD8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8B390-814B-84BF-37F4-02E59D5AB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6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BF591-5694-41E8-2A47-818FC89B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A3EEB-DB35-381E-78C5-DC4975865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5EDC2-B8BC-6DC4-D9F3-757497B8A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DC7737-C155-687B-8496-1EB187219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9DA35-8917-35C9-27C0-38350BB3F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33CAC3-0F6A-86BD-4339-0350AF1AA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23D1B-AE11-370A-71F5-C94895E6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2178E2-7244-391F-D9F3-B30AEB5F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9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0338-978C-797E-0495-C4CBDA91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28D05C-12F2-4213-F693-259705B5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CABDF-B028-9910-AA9B-DEAAFB4D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75F98-0A39-412F-6609-E152BC37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0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1296F9-6138-283A-EC00-06300A2D8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E7416-5DFF-1354-81EC-881E1AE5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53C83-D307-4E34-B75E-B3F3E6BE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1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C0EC-2A28-AF09-5E56-41874C99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7569B-7450-7B76-871A-16308D824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F2320-0E77-E078-EDF6-CBFCD7F05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FAAA1-FD99-9D67-1C86-0E243C699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083A8-4C0E-F54F-5038-A5827B38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6CC09-9D66-B06B-CC99-6AC1E814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8586-6584-0F84-CEA0-49960E6C7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9F6C75-63D4-3419-7361-F310899FE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B4D8A-1240-E851-F894-048D3534F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CEB13-C926-7FBE-D681-00DA6F78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CC7AA-7100-DF58-0221-CE89A800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A922F-EB51-75F7-E058-B842A5BD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AF0411-C48F-9F0A-1B7F-D5931203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7F12D-73CD-C841-F996-921FDB3DE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B3A12-487C-71DE-4046-40DB1C0701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D0F36-2F1C-4057-BA0A-4B36150BF58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4F1B2-BBAC-AD87-7BDA-FF40EEAB3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4621-70E3-2E38-C0A2-726EB58D2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86C2-9C25-4ED2-8D7C-1FFCF95F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4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D6C86D-28D6-E924-7AA1-A7F1CB00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71719"/>
              </p:ext>
            </p:extLst>
          </p:nvPr>
        </p:nvGraphicFramePr>
        <p:xfrm>
          <a:off x="1444304" y="922790"/>
          <a:ext cx="9303391" cy="5519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667">
                  <a:extLst>
                    <a:ext uri="{9D8B030D-6E8A-4147-A177-3AD203B41FA5}">
                      <a16:colId xmlns:a16="http://schemas.microsoft.com/office/drawing/2014/main" val="2776227732"/>
                    </a:ext>
                  </a:extLst>
                </a:gridCol>
                <a:gridCol w="1732723">
                  <a:extLst>
                    <a:ext uri="{9D8B030D-6E8A-4147-A177-3AD203B41FA5}">
                      <a16:colId xmlns:a16="http://schemas.microsoft.com/office/drawing/2014/main" val="3569331168"/>
                    </a:ext>
                  </a:extLst>
                </a:gridCol>
                <a:gridCol w="1892667">
                  <a:extLst>
                    <a:ext uri="{9D8B030D-6E8A-4147-A177-3AD203B41FA5}">
                      <a16:colId xmlns:a16="http://schemas.microsoft.com/office/drawing/2014/main" val="3839370804"/>
                    </a:ext>
                  </a:extLst>
                </a:gridCol>
                <a:gridCol w="1892667">
                  <a:extLst>
                    <a:ext uri="{9D8B030D-6E8A-4147-A177-3AD203B41FA5}">
                      <a16:colId xmlns:a16="http://schemas.microsoft.com/office/drawing/2014/main" val="301693097"/>
                    </a:ext>
                  </a:extLst>
                </a:gridCol>
                <a:gridCol w="1892667">
                  <a:extLst>
                    <a:ext uri="{9D8B030D-6E8A-4147-A177-3AD203B41FA5}">
                      <a16:colId xmlns:a16="http://schemas.microsoft.com/office/drawing/2014/main" val="3294674614"/>
                    </a:ext>
                  </a:extLst>
                </a:gridCol>
              </a:tblGrid>
              <a:tr h="105001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MONDAY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 16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“Kickofff”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TUESDAY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 17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Entrepreneurship Day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WEDNESDAY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 18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Financial Literacy Day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THURSDAY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 19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Health &amp; Wellness Day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FRIDAY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 20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Advocacy, Art &amp; Entertainment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3580294"/>
                  </a:ext>
                </a:extLst>
              </a:tr>
              <a:tr h="1207073">
                <a:tc rowSpan="5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KICKOFF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Fresno City College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7:30 – 7pm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ALL DAY EVENT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10:00 am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Women’s Center of KC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Entrepreneur 101: Starting A New Small Business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10:00 am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Connecting AB540 Resources at your Four-year University: BC Transfer Center: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10:00am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BC Health &amp; Wellness Center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9:00 am*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Strong Voice (Undocumented Student Panel) 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For Faculty/Staff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(breakfast)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*Fireside Room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3208620"/>
                  </a:ext>
                </a:extLst>
              </a:tr>
              <a:tr h="867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2:00 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Tax Preparation Careers: United Way of Kern County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2:00 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Citizens Business Bank: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Banking Basics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1:00pm-2:30 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Art for Well Being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10/11: Leah is relocating us. Update soon.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10:00 am*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Free Legal Services: United Farm Workers (UFW)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*Fireside Room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9216334"/>
                  </a:ext>
                </a:extLst>
              </a:tr>
              <a:tr h="697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11:00 – Noon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Entertainment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Ballet Ritmo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Renegade Crossroads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8310079"/>
                  </a:ext>
                </a:extLst>
              </a:tr>
              <a:tr h="11882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4:00pm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Women’s Center of KC: Plan for Success - Writing Your Business Plan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4:00pm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Funding Your Future! 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Collins Conference, Room 2 at Campus Center, east side, 2</a:t>
                      </a:r>
                      <a:r>
                        <a:rPr lang="en-US" sz="7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 floor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Mural and Student Art 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(display in AB540 lobby, CSS South) 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546716"/>
                  </a:ext>
                </a:extLst>
              </a:tr>
              <a:tr h="5092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MURAL KICKOFF, 12-3pm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Location: Renegade Crossroads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16036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3DEAEC-FAC2-BE79-0DBC-9E481A892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841206"/>
              </p:ext>
            </p:extLst>
          </p:nvPr>
        </p:nvGraphicFramePr>
        <p:xfrm>
          <a:off x="2031999" y="41525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022871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UNDOCUMENTED STUDENT ACTION WEEK (USAW)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03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07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317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Imelda Valdez</dc:creator>
  <cp:lastModifiedBy>Imelda Valdez</cp:lastModifiedBy>
  <cp:revision>2</cp:revision>
  <dcterms:created xsi:type="dcterms:W3CDTF">2023-10-16T19:02:05Z</dcterms:created>
  <dcterms:modified xsi:type="dcterms:W3CDTF">2023-10-16T19:11:15Z</dcterms:modified>
</cp:coreProperties>
</file>