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IBM Plex Sans" panose="020B0503050203000203" pitchFamily="34" charset="0"/>
      <p:regular r:id="rId18"/>
      <p:bold r:id="rId19"/>
      <p:italic r:id="rId20"/>
      <p:boldItalic r:id="rId21"/>
    </p:embeddedFont>
    <p:embeddedFont>
      <p:font typeface="IBM Plex Sans Light" panose="020B0403050203000203" pitchFamily="34" charset="0"/>
      <p:regular r:id="rId22"/>
      <p:bold r:id="rId23"/>
      <p:italic r:id="rId24"/>
      <p:boldItalic r:id="rId25"/>
    </p:embeddedFont>
    <p:embeddedFont>
      <p:font typeface="IBM Plex Serif" panose="02060503050406000203" pitchFamily="18" charset="0"/>
      <p:regular r:id="rId26"/>
      <p:bold r:id="rId27"/>
      <p:italic r:id="rId28"/>
      <p:boldItalic r:id="rId29"/>
    </p:embeddedFont>
    <p:embeddedFont>
      <p:font typeface="IBM Plex Serif SemiBold" panose="020607030504060002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956D6-1C75-2E24-EE4E-EBEDFA6DD0B6}" v="13" dt="2023-09-01T17:22:28.009"/>
    <p1510:client id="{A5F41AA1-C203-43F8-A37B-3E6571CAF5FF}" v="1" dt="2023-08-31T19:12:37.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71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from the co-chairs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9e3ab1f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49e3ab1f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d732b18d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ed732b18d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d732b18dd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ed732b18dd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d732b18d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d732b18d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9e2bd8d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9e2bd8d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d732b18dd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d732b18dd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9e2bd8d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9e2bd8d0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49e2bd8d0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49e2bd8d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d732b18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d732b18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9e2bd8d0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49e2bd8d0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49e3ab1f8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49e3ab1f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lt1"/>
            </a:gs>
            <a:gs pos="19000">
              <a:schemeClr val="lt2"/>
            </a:gs>
            <a:gs pos="100000">
              <a:schemeClr val="lt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391536" y="0"/>
            <a:ext cx="2459469" cy="5143500"/>
            <a:chOff x="1511923" y="0"/>
            <a:chExt cx="2459469" cy="5143500"/>
          </a:xfrm>
        </p:grpSpPr>
        <p:sp>
          <p:nvSpPr>
            <p:cNvPr id="11" name="Google Shape;11;p2"/>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4940486" y="0"/>
            <a:ext cx="2326044" cy="5143500"/>
            <a:chOff x="1060873" y="0"/>
            <a:chExt cx="2326044" cy="5143500"/>
          </a:xfrm>
        </p:grpSpPr>
        <p:sp>
          <p:nvSpPr>
            <p:cNvPr id="14" name="Google Shape;14;p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878963" y="-650"/>
            <a:ext cx="2838667" cy="5145500"/>
            <a:chOff x="-650" y="-650"/>
            <a:chExt cx="2838667" cy="5145500"/>
          </a:xfrm>
        </p:grpSpPr>
        <p:sp>
          <p:nvSpPr>
            <p:cNvPr id="17" name="Google Shape;17;p2"/>
            <p:cNvSpPr/>
            <p:nvPr/>
          </p:nvSpPr>
          <p:spPr>
            <a:xfrm flipH="1">
              <a:off x="7344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solidFill>
              <a:srgbClr val="000000"/>
            </a:solidFill>
            <a:ln>
              <a:noFill/>
            </a:ln>
            <a:effectLst>
              <a:outerShdw blurRad="314325" algn="bl" rotWithShape="0">
                <a:schemeClr val="dk1">
                  <a:alpha val="50000"/>
                </a:schemeClr>
              </a:outerShdw>
            </a:effectLst>
          </p:spPr>
        </p:sp>
      </p:grpSp>
      <p:grpSp>
        <p:nvGrpSpPr>
          <p:cNvPr id="19" name="Google Shape;19;p2"/>
          <p:cNvGrpSpPr/>
          <p:nvPr/>
        </p:nvGrpSpPr>
        <p:grpSpPr>
          <a:xfrm>
            <a:off x="-6575" y="-6575"/>
            <a:ext cx="6246130" cy="5153775"/>
            <a:chOff x="-3886187" y="-6575"/>
            <a:chExt cx="6246130" cy="5153775"/>
          </a:xfrm>
        </p:grpSpPr>
        <p:sp>
          <p:nvSpPr>
            <p:cNvPr id="20" name="Google Shape;20;p2"/>
            <p:cNvSpPr/>
            <p:nvPr/>
          </p:nvSpPr>
          <p:spPr>
            <a:xfrm>
              <a:off x="256342" y="0"/>
              <a:ext cx="2103600" cy="5143500"/>
            </a:xfrm>
            <a:prstGeom prst="parallelogram">
              <a:avLst>
                <a:gd name="adj" fmla="val 75274"/>
              </a:avLst>
            </a:prstGeom>
            <a:solidFill>
              <a:srgbClr val="CC0000"/>
            </a:solidFill>
            <a:ln>
              <a:noFill/>
            </a:ln>
            <a:effectLst>
              <a:outerShdw blurRad="214313" algn="bl" rotWithShape="0">
                <a:srgbClr val="000000">
                  <a:alpha val="2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solidFill>
              <a:srgbClr val="CC0000"/>
            </a:solidFill>
            <a:ln>
              <a:noFill/>
            </a:ln>
            <a:effectLst>
              <a:outerShdw blurRad="314325" algn="bl" rotWithShape="0">
                <a:schemeClr val="accent6">
                  <a:alpha val="50000"/>
                </a:schemeClr>
              </a:outerShdw>
              <a:reflection endPos="30000" dist="38100" dir="5400000" fadeDir="5400012" sy="-100000" algn="bl" rotWithShape="0"/>
            </a:effectLst>
          </p:spPr>
        </p:sp>
      </p:grpSp>
      <p:sp>
        <p:nvSpPr>
          <p:cNvPr id="22" name="Google Shape;22;p2"/>
          <p:cNvSpPr txBox="1">
            <a:spLocks noGrp="1"/>
          </p:cNvSpPr>
          <p:nvPr>
            <p:ph type="ctrTitle"/>
          </p:nvPr>
        </p:nvSpPr>
        <p:spPr>
          <a:xfrm>
            <a:off x="685800" y="660050"/>
            <a:ext cx="4494300" cy="2265300"/>
          </a:xfrm>
          <a:prstGeom prst="rect">
            <a:avLst/>
          </a:prstGeom>
          <a:effectLst>
            <a:outerShdw blurRad="85725" dist="28575" dir="5400000" algn="bl" rotWithShape="0">
              <a:schemeClr val="accent6">
                <a:alpha val="25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grpSp>
        <p:nvGrpSpPr>
          <p:cNvPr id="148" name="Google Shape;148;p11"/>
          <p:cNvGrpSpPr/>
          <p:nvPr/>
        </p:nvGrpSpPr>
        <p:grpSpPr>
          <a:xfrm>
            <a:off x="598623" y="0"/>
            <a:ext cx="2459469" cy="5143500"/>
            <a:chOff x="1511923" y="0"/>
            <a:chExt cx="2459469" cy="5143500"/>
          </a:xfrm>
        </p:grpSpPr>
        <p:sp>
          <p:nvSpPr>
            <p:cNvPr id="149" name="Google Shape;149;p11"/>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1"/>
          <p:cNvGrpSpPr/>
          <p:nvPr/>
        </p:nvGrpSpPr>
        <p:grpSpPr>
          <a:xfrm>
            <a:off x="376173" y="0"/>
            <a:ext cx="2326044" cy="5143500"/>
            <a:chOff x="1060873" y="0"/>
            <a:chExt cx="2326044" cy="5143500"/>
          </a:xfrm>
        </p:grpSpPr>
        <p:sp>
          <p:nvSpPr>
            <p:cNvPr id="152" name="Google Shape;152;p11"/>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0" y="0"/>
            <a:ext cx="2305717" cy="5144925"/>
            <a:chOff x="456100" y="0"/>
            <a:chExt cx="2305717" cy="5144925"/>
          </a:xfrm>
        </p:grpSpPr>
        <p:sp>
          <p:nvSpPr>
            <p:cNvPr id="155" name="Google Shape;155;p11"/>
            <p:cNvSpPr/>
            <p:nvPr/>
          </p:nvSpPr>
          <p:spPr>
            <a:xfrm flipH="1">
              <a:off x="6582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00000"/>
            </a:solidFill>
            <a:ln>
              <a:noFill/>
            </a:ln>
            <a:effectLst>
              <a:outerShdw blurRad="314325" algn="bl" rotWithShape="0">
                <a:schemeClr val="dk1">
                  <a:alpha val="50000"/>
                </a:schemeClr>
              </a:outerShdw>
            </a:effectLst>
          </p:spPr>
        </p:sp>
      </p:grpSp>
      <p:grpSp>
        <p:nvGrpSpPr>
          <p:cNvPr id="157" name="Google Shape;157;p11"/>
          <p:cNvGrpSpPr/>
          <p:nvPr/>
        </p:nvGrpSpPr>
        <p:grpSpPr>
          <a:xfrm>
            <a:off x="0" y="0"/>
            <a:ext cx="2132442" cy="5145275"/>
            <a:chOff x="227500" y="0"/>
            <a:chExt cx="2132442" cy="5145275"/>
          </a:xfrm>
        </p:grpSpPr>
        <p:sp>
          <p:nvSpPr>
            <p:cNvPr id="158" name="Google Shape;158;p11"/>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solidFill>
              <a:srgbClr val="CC0000"/>
            </a:solidFill>
            <a:ln>
              <a:noFill/>
            </a:ln>
            <a:effectLst>
              <a:outerShdw blurRad="314325" algn="bl" rotWithShape="0">
                <a:schemeClr val="accent6">
                  <a:alpha val="50000"/>
                </a:schemeClr>
              </a:outerShdw>
            </a:effectLst>
          </p:spPr>
        </p:sp>
      </p:grpSp>
      <p:sp>
        <p:nvSpPr>
          <p:cNvPr id="160" name="Google Shape;160;p11"/>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half">
  <p:cSld name="BLANK_2">
    <p:spTree>
      <p:nvGrpSpPr>
        <p:cNvPr id="1" name="Shape 161"/>
        <p:cNvGrpSpPr/>
        <p:nvPr/>
      </p:nvGrpSpPr>
      <p:grpSpPr>
        <a:xfrm>
          <a:off x="0" y="0"/>
          <a:ext cx="0" cy="0"/>
          <a:chOff x="0" y="0"/>
          <a:chExt cx="0" cy="0"/>
        </a:xfrm>
      </p:grpSpPr>
      <p:grpSp>
        <p:nvGrpSpPr>
          <p:cNvPr id="162" name="Google Shape;162;p12"/>
          <p:cNvGrpSpPr/>
          <p:nvPr/>
        </p:nvGrpSpPr>
        <p:grpSpPr>
          <a:xfrm>
            <a:off x="4098548" y="0"/>
            <a:ext cx="2459469" cy="5143500"/>
            <a:chOff x="1511923" y="0"/>
            <a:chExt cx="2459469" cy="5143500"/>
          </a:xfrm>
        </p:grpSpPr>
        <p:sp>
          <p:nvSpPr>
            <p:cNvPr id="163" name="Google Shape;163;p12"/>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2"/>
          <p:cNvGrpSpPr/>
          <p:nvPr/>
        </p:nvGrpSpPr>
        <p:grpSpPr>
          <a:xfrm>
            <a:off x="3647498" y="0"/>
            <a:ext cx="2326044" cy="5143500"/>
            <a:chOff x="1060873" y="0"/>
            <a:chExt cx="2326044" cy="5143500"/>
          </a:xfrm>
        </p:grpSpPr>
        <p:sp>
          <p:nvSpPr>
            <p:cNvPr id="166" name="Google Shape;166;p12"/>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2"/>
          <p:cNvGrpSpPr/>
          <p:nvPr/>
        </p:nvGrpSpPr>
        <p:grpSpPr>
          <a:xfrm>
            <a:off x="2585975" y="-650"/>
            <a:ext cx="2838667" cy="5145500"/>
            <a:chOff x="-650" y="-650"/>
            <a:chExt cx="2838667" cy="5145500"/>
          </a:xfrm>
        </p:grpSpPr>
        <p:sp>
          <p:nvSpPr>
            <p:cNvPr id="169" name="Google Shape;169;p12"/>
            <p:cNvSpPr/>
            <p:nvPr/>
          </p:nvSpPr>
          <p:spPr>
            <a:xfrm flipH="1">
              <a:off x="7344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solidFill>
              <a:srgbClr val="000000"/>
            </a:solidFill>
            <a:ln>
              <a:noFill/>
            </a:ln>
            <a:effectLst>
              <a:outerShdw blurRad="314325" algn="bl" rotWithShape="0">
                <a:schemeClr val="dk1">
                  <a:alpha val="50000"/>
                </a:schemeClr>
              </a:outerShdw>
            </a:effectLst>
          </p:spPr>
        </p:sp>
      </p:grpSp>
      <p:grpSp>
        <p:nvGrpSpPr>
          <p:cNvPr id="171" name="Google Shape;171;p12"/>
          <p:cNvGrpSpPr/>
          <p:nvPr/>
        </p:nvGrpSpPr>
        <p:grpSpPr>
          <a:xfrm>
            <a:off x="0" y="-6575"/>
            <a:ext cx="4946567" cy="5153775"/>
            <a:chOff x="-2586625" y="-6575"/>
            <a:chExt cx="4946567" cy="5153775"/>
          </a:xfrm>
        </p:grpSpPr>
        <p:sp>
          <p:nvSpPr>
            <p:cNvPr id="172" name="Google Shape;172;p12"/>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solidFill>
              <a:srgbClr val="CC0000"/>
            </a:solidFill>
            <a:ln>
              <a:noFill/>
            </a:ln>
            <a:effectLst>
              <a:outerShdw blurRad="314325" algn="bl" rotWithShape="0">
                <a:schemeClr val="accent6">
                  <a:alpha val="50000"/>
                </a:schemeClr>
              </a:outerShdw>
            </a:effectLst>
          </p:spPr>
        </p:sp>
      </p:grpSp>
      <p:sp>
        <p:nvSpPr>
          <p:cNvPr id="174" name="Google Shape;174;p12"/>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rgbClr val="5A667B"/>
            </a:gs>
            <a:gs pos="100000">
              <a:srgbClr val="26282D"/>
            </a:gs>
          </a:gsLst>
          <a:lin ang="10801400" scaled="0"/>
        </a:gradFill>
        <a:effectLst/>
      </p:bgPr>
    </p:bg>
    <p:spTree>
      <p:nvGrpSpPr>
        <p:cNvPr id="1" name="Shape 175"/>
        <p:cNvGrpSpPr/>
        <p:nvPr/>
      </p:nvGrpSpPr>
      <p:grpSpPr>
        <a:xfrm>
          <a:off x="0" y="0"/>
          <a:ext cx="0" cy="0"/>
          <a:chOff x="0" y="0"/>
          <a:chExt cx="0" cy="0"/>
        </a:xfrm>
      </p:grpSpPr>
      <p:grpSp>
        <p:nvGrpSpPr>
          <p:cNvPr id="176" name="Google Shape;176;p13"/>
          <p:cNvGrpSpPr/>
          <p:nvPr/>
        </p:nvGrpSpPr>
        <p:grpSpPr>
          <a:xfrm>
            <a:off x="598623" y="-887"/>
            <a:ext cx="2383269" cy="5143500"/>
            <a:chOff x="1511923" y="0"/>
            <a:chExt cx="2383269" cy="5143500"/>
          </a:xfrm>
        </p:grpSpPr>
        <p:sp>
          <p:nvSpPr>
            <p:cNvPr id="177" name="Google Shape;177;p13"/>
            <p:cNvSpPr/>
            <p:nvPr/>
          </p:nvSpPr>
          <p:spPr>
            <a:xfrm flipH="1">
              <a:off x="1791592"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flipH="1">
              <a:off x="1511923" y="0"/>
              <a:ext cx="2103600" cy="5143500"/>
            </a:xfrm>
            <a:prstGeom prst="parallelogram">
              <a:avLst>
                <a:gd name="adj" fmla="val 46349"/>
              </a:avLst>
            </a:prstGeom>
            <a:gradFill>
              <a:gsLst>
                <a:gs pos="0">
                  <a:srgbClr val="5A667B"/>
                </a:gs>
                <a:gs pos="33000">
                  <a:srgbClr val="404754"/>
                </a:gs>
                <a:gs pos="100000">
                  <a:srgbClr val="26282D"/>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376173" y="-887"/>
            <a:ext cx="2326044" cy="5143500"/>
            <a:chOff x="1060873" y="0"/>
            <a:chExt cx="2326044" cy="5143500"/>
          </a:xfrm>
        </p:grpSpPr>
        <p:sp>
          <p:nvSpPr>
            <p:cNvPr id="180" name="Google Shape;180;p1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6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3"/>
          <p:cNvGrpSpPr/>
          <p:nvPr/>
        </p:nvGrpSpPr>
        <p:grpSpPr>
          <a:xfrm>
            <a:off x="0" y="-887"/>
            <a:ext cx="2381917" cy="5144925"/>
            <a:chOff x="456100" y="0"/>
            <a:chExt cx="2381917" cy="5144925"/>
          </a:xfrm>
        </p:grpSpPr>
        <p:sp>
          <p:nvSpPr>
            <p:cNvPr id="183" name="Google Shape;183;p13"/>
            <p:cNvSpPr/>
            <p:nvPr/>
          </p:nvSpPr>
          <p:spPr>
            <a:xfrm flipH="1">
              <a:off x="734417"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algn="bl" rotWithShape="0">
                <a:schemeClr val="dk1">
                  <a:alpha val="71000"/>
                </a:schemeClr>
              </a:outerShdw>
            </a:effectLst>
          </p:spPr>
        </p:sp>
      </p:grpSp>
      <p:grpSp>
        <p:nvGrpSpPr>
          <p:cNvPr id="185" name="Google Shape;185;p13"/>
          <p:cNvGrpSpPr/>
          <p:nvPr/>
        </p:nvGrpSpPr>
        <p:grpSpPr>
          <a:xfrm>
            <a:off x="0" y="-887"/>
            <a:ext cx="2132442" cy="5145275"/>
            <a:chOff x="227500" y="0"/>
            <a:chExt cx="2132442" cy="5145275"/>
          </a:xfrm>
        </p:grpSpPr>
        <p:sp>
          <p:nvSpPr>
            <p:cNvPr id="186" name="Google Shape;186;p13"/>
            <p:cNvSpPr/>
            <p:nvPr/>
          </p:nvSpPr>
          <p:spPr>
            <a:xfrm>
              <a:off x="256342"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algn="bl" rotWithShape="0">
                <a:schemeClr val="accent6">
                  <a:alpha val="50000"/>
                </a:schemeClr>
              </a:outerShdw>
            </a:effectLst>
          </p:spPr>
        </p:sp>
      </p:grpSp>
      <p:sp>
        <p:nvSpPr>
          <p:cNvPr id="188" name="Google Shape;188;p13"/>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89"/>
        <p:cNvGrpSpPr/>
        <p:nvPr/>
      </p:nvGrpSpPr>
      <p:grpSpPr>
        <a:xfrm>
          <a:off x="0" y="0"/>
          <a:ext cx="0" cy="0"/>
          <a:chOff x="0" y="0"/>
          <a:chExt cx="0" cy="0"/>
        </a:xfrm>
      </p:grpSpPr>
      <p:sp>
        <p:nvSpPr>
          <p:cNvPr id="190" name="Google Shape;190;p14"/>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1" name="Google Shape;191;p1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2" name="Google Shape;192;p1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5A667B"/>
            </a:gs>
            <a:gs pos="100000">
              <a:srgbClr val="26282D"/>
            </a:gs>
          </a:gsLst>
          <a:lin ang="10800025" scaled="0"/>
        </a:gra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1512573" y="0"/>
            <a:ext cx="2383269" cy="5143500"/>
            <a:chOff x="1511923" y="0"/>
            <a:chExt cx="2383269" cy="5143500"/>
          </a:xfrm>
        </p:grpSpPr>
        <p:sp>
          <p:nvSpPr>
            <p:cNvPr id="25" name="Google Shape;25;p3"/>
            <p:cNvSpPr/>
            <p:nvPr/>
          </p:nvSpPr>
          <p:spPr>
            <a:xfrm flipH="1">
              <a:off x="1791592" y="0"/>
              <a:ext cx="2103600" cy="5143500"/>
            </a:xfrm>
            <a:prstGeom prst="parallelogram">
              <a:avLst>
                <a:gd name="adj" fmla="val 75274"/>
              </a:avLst>
            </a:prstGeom>
            <a:gradFill>
              <a:gsLst>
                <a:gs pos="0">
                  <a:srgbClr val="000000"/>
                </a:gs>
                <a:gs pos="13000">
                  <a:srgbClr val="000000"/>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1511923" y="0"/>
              <a:ext cx="2103600" cy="5143500"/>
            </a:xfrm>
            <a:prstGeom prst="parallelogram">
              <a:avLst>
                <a:gd name="adj" fmla="val 46349"/>
              </a:avLst>
            </a:prstGeom>
            <a:gradFill>
              <a:gsLst>
                <a:gs pos="0">
                  <a:srgbClr val="5A667B"/>
                </a:gs>
                <a:gs pos="100000">
                  <a:srgbClr val="26282D"/>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1061523" y="0"/>
            <a:ext cx="2326044" cy="5143500"/>
            <a:chOff x="1060873" y="0"/>
            <a:chExt cx="2326044" cy="5143500"/>
          </a:xfrm>
        </p:grpSpPr>
        <p:sp>
          <p:nvSpPr>
            <p:cNvPr id="28" name="Google Shape;28;p3"/>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060873" y="0"/>
              <a:ext cx="2103600" cy="5143500"/>
            </a:xfrm>
            <a:prstGeom prst="parallelogram">
              <a:avLst>
                <a:gd name="adj" fmla="val 46349"/>
              </a:avLst>
            </a:prstGeom>
            <a:gradFill>
              <a:gsLst>
                <a:gs pos="0">
                  <a:srgbClr val="5A667B"/>
                </a:gs>
                <a:gs pos="100000">
                  <a:srgbClr val="26282D"/>
                </a:gs>
              </a:gsLst>
              <a:lin ang="5400012" scaled="0"/>
            </a:gradFill>
            <a:ln>
              <a:noFill/>
            </a:ln>
            <a:effectLst>
              <a:outerShdw blurRad="214313" algn="bl" rotWithShape="0">
                <a:srgbClr val="000000">
                  <a:alpha val="7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0" y="-650"/>
            <a:ext cx="2914867" cy="5145500"/>
            <a:chOff x="-650" y="-650"/>
            <a:chExt cx="2914867" cy="5145500"/>
          </a:xfrm>
        </p:grpSpPr>
        <p:sp>
          <p:nvSpPr>
            <p:cNvPr id="31" name="Google Shape;31;p3"/>
            <p:cNvSpPr/>
            <p:nvPr/>
          </p:nvSpPr>
          <p:spPr>
            <a:xfrm flipH="1">
              <a:off x="8106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solidFill>
              <a:srgbClr val="000000"/>
            </a:solidFill>
            <a:ln>
              <a:noFill/>
            </a:ln>
            <a:effectLst>
              <a:outerShdw blurRad="314325" algn="bl" rotWithShape="0">
                <a:schemeClr val="dk1">
                  <a:alpha val="74000"/>
                </a:schemeClr>
              </a:outerShdw>
            </a:effectLst>
          </p:spPr>
        </p:sp>
      </p:grpSp>
      <p:grpSp>
        <p:nvGrpSpPr>
          <p:cNvPr id="33" name="Google Shape;33;p3"/>
          <p:cNvGrpSpPr/>
          <p:nvPr/>
        </p:nvGrpSpPr>
        <p:grpSpPr>
          <a:xfrm>
            <a:off x="0" y="0"/>
            <a:ext cx="2360592" cy="5145650"/>
            <a:chOff x="-650" y="0"/>
            <a:chExt cx="2360592" cy="5145650"/>
          </a:xfrm>
        </p:grpSpPr>
        <p:sp>
          <p:nvSpPr>
            <p:cNvPr id="34" name="Google Shape;34;p3"/>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50" y="0"/>
              <a:ext cx="2054075" cy="5145650"/>
            </a:xfrm>
            <a:custGeom>
              <a:avLst/>
              <a:gdLst/>
              <a:ahLst/>
              <a:cxnLst/>
              <a:rect l="l" t="t" r="r" b="b"/>
              <a:pathLst>
                <a:path w="82163" h="205826" extrusionOk="0">
                  <a:moveTo>
                    <a:pt x="0" y="205743"/>
                  </a:moveTo>
                  <a:lnTo>
                    <a:pt x="26" y="0"/>
                  </a:lnTo>
                  <a:lnTo>
                    <a:pt x="82163" y="0"/>
                  </a:lnTo>
                  <a:lnTo>
                    <a:pt x="42659" y="205826"/>
                  </a:lnTo>
                  <a:close/>
                </a:path>
              </a:pathLst>
            </a:custGeom>
            <a:solidFill>
              <a:srgbClr val="CC0000"/>
            </a:solidFill>
            <a:ln>
              <a:noFill/>
            </a:ln>
            <a:effectLst>
              <a:outerShdw blurRad="314325" algn="bl" rotWithShape="0">
                <a:schemeClr val="accent6">
                  <a:alpha val="50000"/>
                </a:schemeClr>
              </a:outerShdw>
            </a:effectLst>
          </p:spPr>
        </p:sp>
      </p:grpSp>
      <p:sp>
        <p:nvSpPr>
          <p:cNvPr id="36" name="Google Shape;36;p3"/>
          <p:cNvSpPr txBox="1">
            <a:spLocks noGrp="1"/>
          </p:cNvSpPr>
          <p:nvPr>
            <p:ph type="ctrTitle"/>
          </p:nvPr>
        </p:nvSpPr>
        <p:spPr>
          <a:xfrm>
            <a:off x="2596600" y="2011738"/>
            <a:ext cx="5861700" cy="635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a:endParaRPr/>
          </a:p>
        </p:txBody>
      </p:sp>
      <p:sp>
        <p:nvSpPr>
          <p:cNvPr id="37" name="Google Shape;37;p3"/>
          <p:cNvSpPr txBox="1">
            <a:spLocks noGrp="1"/>
          </p:cNvSpPr>
          <p:nvPr>
            <p:ph type="subTitle" idx="1"/>
          </p:nvPr>
        </p:nvSpPr>
        <p:spPr>
          <a:xfrm>
            <a:off x="2596600" y="2744165"/>
            <a:ext cx="5861700" cy="3876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600"/>
              </a:spcBef>
              <a:spcAft>
                <a:spcPts val="0"/>
              </a:spcAft>
              <a:buClr>
                <a:schemeClr val="lt2"/>
              </a:buClr>
              <a:buSzPts val="3000"/>
              <a:buNone/>
              <a:defRPr sz="3000">
                <a:solidFill>
                  <a:schemeClr val="lt2"/>
                </a:solidFill>
              </a:defRPr>
            </a:lvl2pPr>
            <a:lvl3pPr lvl="2" rtl="0">
              <a:spcBef>
                <a:spcPts val="600"/>
              </a:spcBef>
              <a:spcAft>
                <a:spcPts val="0"/>
              </a:spcAft>
              <a:buSzPts val="3000"/>
              <a:buNone/>
              <a:defRPr sz="3000">
                <a:solidFill>
                  <a:schemeClr val="lt2"/>
                </a:solidFill>
              </a:defRPr>
            </a:lvl3pPr>
            <a:lvl4pPr lvl="3" rtl="0">
              <a:spcBef>
                <a:spcPts val="600"/>
              </a:spcBef>
              <a:spcAft>
                <a:spcPts val="0"/>
              </a:spcAft>
              <a:buSzPts val="3000"/>
              <a:buNone/>
              <a:defRPr sz="3000">
                <a:solidFill>
                  <a:schemeClr val="lt2"/>
                </a:solidFill>
              </a:defRPr>
            </a:lvl4pPr>
            <a:lvl5pPr lvl="4" rtl="0">
              <a:spcBef>
                <a:spcPts val="600"/>
              </a:spcBef>
              <a:spcAft>
                <a:spcPts val="0"/>
              </a:spcAft>
              <a:buSzPts val="3000"/>
              <a:buNone/>
              <a:defRPr sz="3000">
                <a:solidFill>
                  <a:schemeClr val="lt2"/>
                </a:solidFill>
              </a:defRPr>
            </a:lvl5pPr>
            <a:lvl6pPr lvl="5" rtl="0">
              <a:spcBef>
                <a:spcPts val="600"/>
              </a:spcBef>
              <a:spcAft>
                <a:spcPts val="0"/>
              </a:spcAft>
              <a:buSzPts val="3000"/>
              <a:buNone/>
              <a:defRPr sz="3000">
                <a:solidFill>
                  <a:schemeClr val="lt2"/>
                </a:solidFill>
              </a:defRPr>
            </a:lvl6pPr>
            <a:lvl7pPr lvl="6" rtl="0">
              <a:spcBef>
                <a:spcPts val="600"/>
              </a:spcBef>
              <a:spcAft>
                <a:spcPts val="0"/>
              </a:spcAft>
              <a:buSzPts val="3000"/>
              <a:buNone/>
              <a:defRPr sz="3000">
                <a:solidFill>
                  <a:schemeClr val="lt2"/>
                </a:solidFill>
              </a:defRPr>
            </a:lvl7pPr>
            <a:lvl8pPr lvl="7" rtl="0">
              <a:spcBef>
                <a:spcPts val="600"/>
              </a:spcBef>
              <a:spcAft>
                <a:spcPts val="0"/>
              </a:spcAft>
              <a:buSzPts val="3000"/>
              <a:buNone/>
              <a:defRPr sz="3000">
                <a:solidFill>
                  <a:schemeClr val="lt2"/>
                </a:solidFill>
              </a:defRPr>
            </a:lvl8pPr>
            <a:lvl9pPr lvl="8" rtl="0">
              <a:spcBef>
                <a:spcPts val="600"/>
              </a:spcBef>
              <a:spcAft>
                <a:spcPts val="600"/>
              </a:spcAft>
              <a:buSzPts val="3000"/>
              <a:buNone/>
              <a:defRPr sz="30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lt1"/>
            </a:gs>
            <a:gs pos="19000">
              <a:schemeClr val="lt2"/>
            </a:gs>
            <a:gs pos="100000">
              <a:schemeClr val="lt2"/>
            </a:gs>
          </a:gsLst>
          <a:lin ang="10800025" scaled="0"/>
        </a:gradFill>
        <a:effectLst/>
      </p:bgPr>
    </p:bg>
    <p:spTree>
      <p:nvGrpSpPr>
        <p:cNvPr id="1" name="Shape 38"/>
        <p:cNvGrpSpPr/>
        <p:nvPr/>
      </p:nvGrpSpPr>
      <p:grpSpPr>
        <a:xfrm>
          <a:off x="0" y="0"/>
          <a:ext cx="0" cy="0"/>
          <a:chOff x="0" y="0"/>
          <a:chExt cx="0" cy="0"/>
        </a:xfrm>
      </p:grpSpPr>
      <p:grpSp>
        <p:nvGrpSpPr>
          <p:cNvPr id="39" name="Google Shape;39;p4"/>
          <p:cNvGrpSpPr/>
          <p:nvPr/>
        </p:nvGrpSpPr>
        <p:grpSpPr>
          <a:xfrm>
            <a:off x="5391536" y="0"/>
            <a:ext cx="2459469" cy="5143500"/>
            <a:chOff x="1511923" y="0"/>
            <a:chExt cx="2459469" cy="5143500"/>
          </a:xfrm>
        </p:grpSpPr>
        <p:sp>
          <p:nvSpPr>
            <p:cNvPr id="40" name="Google Shape;40;p4"/>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4"/>
          <p:cNvGrpSpPr/>
          <p:nvPr/>
        </p:nvGrpSpPr>
        <p:grpSpPr>
          <a:xfrm>
            <a:off x="4940486" y="0"/>
            <a:ext cx="2326044" cy="5143500"/>
            <a:chOff x="1060873" y="0"/>
            <a:chExt cx="2326044" cy="5143500"/>
          </a:xfrm>
        </p:grpSpPr>
        <p:sp>
          <p:nvSpPr>
            <p:cNvPr id="43" name="Google Shape;43;p4"/>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700"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a:off x="3878963" y="-650"/>
            <a:ext cx="2838667" cy="5145500"/>
            <a:chOff x="-650" y="-650"/>
            <a:chExt cx="2838667" cy="5145500"/>
          </a:xfrm>
        </p:grpSpPr>
        <p:sp>
          <p:nvSpPr>
            <p:cNvPr id="46" name="Google Shape;46;p4"/>
            <p:cNvSpPr/>
            <p:nvPr/>
          </p:nvSpPr>
          <p:spPr>
            <a:xfrm flipH="1">
              <a:off x="7344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solidFill>
              <a:srgbClr val="000000"/>
            </a:solidFill>
            <a:ln>
              <a:noFill/>
            </a:ln>
            <a:effectLst>
              <a:outerShdw blurRad="314325" algn="bl" rotWithShape="0">
                <a:schemeClr val="dk1">
                  <a:alpha val="50000"/>
                </a:schemeClr>
              </a:outerShdw>
            </a:effectLst>
          </p:spPr>
        </p:sp>
      </p:grpSp>
      <p:grpSp>
        <p:nvGrpSpPr>
          <p:cNvPr id="48" name="Google Shape;48;p4"/>
          <p:cNvGrpSpPr/>
          <p:nvPr/>
        </p:nvGrpSpPr>
        <p:grpSpPr>
          <a:xfrm>
            <a:off x="-6575" y="-6575"/>
            <a:ext cx="6246130" cy="5153775"/>
            <a:chOff x="-3886187" y="-6575"/>
            <a:chExt cx="6246130" cy="5153775"/>
          </a:xfrm>
        </p:grpSpPr>
        <p:sp>
          <p:nvSpPr>
            <p:cNvPr id="49" name="Google Shape;49;p4"/>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3886187" y="-6575"/>
              <a:ext cx="5936050" cy="5153775"/>
            </a:xfrm>
            <a:custGeom>
              <a:avLst/>
              <a:gdLst/>
              <a:ahLst/>
              <a:cxnLst/>
              <a:rect l="l" t="t" r="r" b="b"/>
              <a:pathLst>
                <a:path w="237442" h="206151" extrusionOk="0">
                  <a:moveTo>
                    <a:pt x="0" y="206151"/>
                  </a:moveTo>
                  <a:lnTo>
                    <a:pt x="0" y="0"/>
                  </a:lnTo>
                  <a:lnTo>
                    <a:pt x="237442" y="0"/>
                  </a:lnTo>
                  <a:lnTo>
                    <a:pt x="198081" y="206089"/>
                  </a:lnTo>
                  <a:close/>
                </a:path>
              </a:pathLst>
            </a:custGeom>
            <a:solidFill>
              <a:srgbClr val="CC0000"/>
            </a:solidFill>
            <a:ln>
              <a:noFill/>
            </a:ln>
            <a:effectLst>
              <a:outerShdw blurRad="314325" algn="bl" rotWithShape="0">
                <a:schemeClr val="accent6">
                  <a:alpha val="50000"/>
                </a:schemeClr>
              </a:outerShdw>
            </a:effectLst>
          </p:spPr>
        </p:sp>
      </p:grpSp>
      <p:sp>
        <p:nvSpPr>
          <p:cNvPr id="51" name="Google Shape;51;p4"/>
          <p:cNvSpPr txBox="1">
            <a:spLocks noGrp="1"/>
          </p:cNvSpPr>
          <p:nvPr>
            <p:ph type="body" idx="1"/>
          </p:nvPr>
        </p:nvSpPr>
        <p:spPr>
          <a:xfrm>
            <a:off x="911750" y="643275"/>
            <a:ext cx="4130400" cy="3853200"/>
          </a:xfrm>
          <a:prstGeom prst="rect">
            <a:avLst/>
          </a:prstGeom>
        </p:spPr>
        <p:txBody>
          <a:bodyPr spcFirstLastPara="1" wrap="square" lIns="0" tIns="0" rIns="0" bIns="0" anchor="t" anchorCtr="0">
            <a:noAutofit/>
          </a:bodyPr>
          <a:lstStyle>
            <a:lvl1pPr marL="457200" lvl="0" indent="-431800" rtl="0">
              <a:spcBef>
                <a:spcPts val="0"/>
              </a:spcBef>
              <a:spcAft>
                <a:spcPts val="0"/>
              </a:spcAft>
              <a:buSzPts val="3200"/>
              <a:buFont typeface="IBM Plex Serif"/>
              <a:buChar char="▸"/>
              <a:defRPr sz="3200" b="1" i="1">
                <a:latin typeface="IBM Plex Serif"/>
                <a:ea typeface="IBM Plex Serif"/>
                <a:cs typeface="IBM Plex Serif"/>
                <a:sym typeface="IBM Plex Serif"/>
              </a:defRPr>
            </a:lvl1pPr>
            <a:lvl2pPr marL="914400" lvl="1"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2pPr>
            <a:lvl3pPr marL="1371600" lvl="2"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3pPr>
            <a:lvl4pPr marL="1828800" lvl="3"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4pPr>
            <a:lvl5pPr marL="2286000" lvl="4"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5pPr>
            <a:lvl6pPr marL="2743200" lvl="5"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6pPr>
            <a:lvl7pPr marL="3200400" lvl="6"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7pPr>
            <a:lvl8pPr marL="3657600" lvl="7" indent="-431800" rtl="0">
              <a:spcBef>
                <a:spcPts val="600"/>
              </a:spcBef>
              <a:spcAft>
                <a:spcPts val="0"/>
              </a:spcAft>
              <a:buSzPts val="3200"/>
              <a:buFont typeface="IBM Plex Serif"/>
              <a:buChar char="○"/>
              <a:defRPr sz="3200" b="1" i="1">
                <a:latin typeface="IBM Plex Serif"/>
                <a:ea typeface="IBM Plex Serif"/>
                <a:cs typeface="IBM Plex Serif"/>
                <a:sym typeface="IBM Plex Serif"/>
              </a:defRPr>
            </a:lvl8pPr>
            <a:lvl9pPr marL="4114800" lvl="8" indent="-431800" rtl="0">
              <a:spcBef>
                <a:spcPts val="600"/>
              </a:spcBef>
              <a:spcAft>
                <a:spcPts val="600"/>
              </a:spcAft>
              <a:buSzPts val="3200"/>
              <a:buFont typeface="IBM Plex Serif"/>
              <a:buChar char="■"/>
              <a:defRPr sz="3200" b="1" i="1">
                <a:latin typeface="IBM Plex Serif"/>
                <a:ea typeface="IBM Plex Serif"/>
                <a:cs typeface="IBM Plex Serif"/>
                <a:sym typeface="IBM Plex Serif"/>
              </a:defRPr>
            </a:lvl9pPr>
          </a:lstStyle>
          <a:p>
            <a:endParaRPr/>
          </a:p>
        </p:txBody>
      </p:sp>
      <p:sp>
        <p:nvSpPr>
          <p:cNvPr id="52" name="Google Shape;52;p4"/>
          <p:cNvSpPr txBox="1"/>
          <p:nvPr/>
        </p:nvSpPr>
        <p:spPr>
          <a:xfrm>
            <a:off x="297010" y="335022"/>
            <a:ext cx="674700" cy="653700"/>
          </a:xfrm>
          <a:prstGeom prst="rect">
            <a:avLst/>
          </a:prstGeom>
          <a:noFill/>
          <a:ln>
            <a:noFill/>
          </a:ln>
          <a:effectLst>
            <a:outerShdw blurRad="100013" dist="38100" dir="5400000" algn="bl" rotWithShape="0">
              <a:schemeClr val="accent6">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IBM Plex Serif SemiBold"/>
                <a:ea typeface="IBM Plex Serif SemiBold"/>
                <a:cs typeface="IBM Plex Serif SemiBold"/>
                <a:sym typeface="IBM Plex Serif SemiBold"/>
              </a:rPr>
              <a:t>“</a:t>
            </a:r>
            <a:endParaRPr sz="7200">
              <a:solidFill>
                <a:schemeClr val="lt1"/>
              </a:solidFill>
              <a:latin typeface="IBM Plex Serif SemiBold"/>
              <a:ea typeface="IBM Plex Serif SemiBold"/>
              <a:cs typeface="IBM Plex Serif SemiBold"/>
              <a:sym typeface="IBM Plex Serif SemiBold"/>
            </a:endParaRPr>
          </a:p>
        </p:txBody>
      </p:sp>
      <p:sp>
        <p:nvSpPr>
          <p:cNvPr id="53" name="Google Shape;53;p4"/>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598623" y="0"/>
            <a:ext cx="2459469" cy="5143500"/>
            <a:chOff x="1511923" y="0"/>
            <a:chExt cx="2459469" cy="5143500"/>
          </a:xfrm>
        </p:grpSpPr>
        <p:sp>
          <p:nvSpPr>
            <p:cNvPr id="56" name="Google Shape;56;p5"/>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a:off x="376173" y="0"/>
            <a:ext cx="2326044" cy="5143500"/>
            <a:chOff x="1060873" y="0"/>
            <a:chExt cx="2326044" cy="5143500"/>
          </a:xfrm>
        </p:grpSpPr>
        <p:sp>
          <p:nvSpPr>
            <p:cNvPr id="59" name="Google Shape;59;p5"/>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0" y="0"/>
            <a:ext cx="2305717" cy="5144925"/>
            <a:chOff x="456100" y="0"/>
            <a:chExt cx="2305717" cy="5144925"/>
          </a:xfrm>
        </p:grpSpPr>
        <p:sp>
          <p:nvSpPr>
            <p:cNvPr id="62" name="Google Shape;62;p5"/>
            <p:cNvSpPr/>
            <p:nvPr/>
          </p:nvSpPr>
          <p:spPr>
            <a:xfrm flipH="1">
              <a:off x="6582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00000"/>
            </a:solidFill>
            <a:ln>
              <a:noFill/>
            </a:ln>
            <a:effectLst>
              <a:outerShdw blurRad="314325" algn="bl" rotWithShape="0">
                <a:schemeClr val="dk1">
                  <a:alpha val="50000"/>
                </a:schemeClr>
              </a:outerShdw>
            </a:effectLst>
          </p:spPr>
        </p:sp>
      </p:grpSp>
      <p:grpSp>
        <p:nvGrpSpPr>
          <p:cNvPr id="64" name="Google Shape;64;p5"/>
          <p:cNvGrpSpPr/>
          <p:nvPr/>
        </p:nvGrpSpPr>
        <p:grpSpPr>
          <a:xfrm>
            <a:off x="0" y="0"/>
            <a:ext cx="2132442" cy="5145275"/>
            <a:chOff x="227500" y="0"/>
            <a:chExt cx="2132442" cy="5145275"/>
          </a:xfrm>
        </p:grpSpPr>
        <p:sp>
          <p:nvSpPr>
            <p:cNvPr id="65" name="Google Shape;65;p5"/>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solidFill>
              <a:srgbClr val="CC0000"/>
            </a:solidFill>
            <a:ln>
              <a:noFill/>
            </a:ln>
            <a:effectLst>
              <a:outerShdw blurRad="314325" algn="bl" rotWithShape="0">
                <a:schemeClr val="accent6">
                  <a:alpha val="50000"/>
                </a:schemeClr>
              </a:outerShdw>
            </a:effectLst>
          </p:spPr>
        </p:sp>
      </p:grpSp>
      <p:sp>
        <p:nvSpPr>
          <p:cNvPr id="67" name="Google Shape;67;p5"/>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5"/>
          <p:cNvSpPr txBox="1">
            <a:spLocks noGrp="1"/>
          </p:cNvSpPr>
          <p:nvPr>
            <p:ph type="body" idx="1"/>
          </p:nvPr>
        </p:nvSpPr>
        <p:spPr>
          <a:xfrm>
            <a:off x="2976900" y="1506350"/>
            <a:ext cx="5464200" cy="28587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69" name="Google Shape;69;p5"/>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over color">
  <p:cSld name="TITLE_AND_BODY_1">
    <p:bg>
      <p:bgPr>
        <a:gradFill>
          <a:gsLst>
            <a:gs pos="0">
              <a:schemeClr val="lt1"/>
            </a:gs>
            <a:gs pos="18000">
              <a:schemeClr val="lt1"/>
            </a:gs>
            <a:gs pos="39000">
              <a:schemeClr val="lt2"/>
            </a:gs>
            <a:gs pos="100000">
              <a:schemeClr val="lt2"/>
            </a:gs>
          </a:gsLst>
          <a:lin ang="10800025" scaled="0"/>
        </a:gradFill>
        <a:effectLst/>
      </p:bgPr>
    </p:bg>
    <p:spTree>
      <p:nvGrpSpPr>
        <p:cNvPr id="1" name="Shape 70"/>
        <p:cNvGrpSpPr/>
        <p:nvPr/>
      </p:nvGrpSpPr>
      <p:grpSpPr>
        <a:xfrm>
          <a:off x="0" y="0"/>
          <a:ext cx="0" cy="0"/>
          <a:chOff x="0" y="0"/>
          <a:chExt cx="0" cy="0"/>
        </a:xfrm>
      </p:grpSpPr>
      <p:sp>
        <p:nvSpPr>
          <p:cNvPr id="71" name="Google Shape;71;p6"/>
          <p:cNvSpPr/>
          <p:nvPr/>
        </p:nvSpPr>
        <p:spPr>
          <a:xfrm flipH="1">
            <a:off x="4098548" y="0"/>
            <a:ext cx="2103600" cy="5143500"/>
          </a:xfrm>
          <a:prstGeom prst="parallelogram">
            <a:avLst>
              <a:gd name="adj" fmla="val 46349"/>
            </a:avLst>
          </a:prstGeom>
          <a:gradFill>
            <a:gsLst>
              <a:gs pos="0">
                <a:schemeClr val="lt1"/>
              </a:gs>
              <a:gs pos="76000">
                <a:srgbClr val="FFFFFF">
                  <a:alpha val="0"/>
                </a:srgbClr>
              </a:gs>
              <a:gs pos="100000">
                <a:srgbClr val="FFFFFF">
                  <a:alpha val="0"/>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3647498" y="0"/>
            <a:ext cx="2103600" cy="5143500"/>
          </a:xfrm>
          <a:prstGeom prst="parallelogram">
            <a:avLst>
              <a:gd name="adj" fmla="val 46349"/>
            </a:avLst>
          </a:pr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6"/>
          <p:cNvGrpSpPr/>
          <p:nvPr/>
        </p:nvGrpSpPr>
        <p:grpSpPr>
          <a:xfrm>
            <a:off x="2585975" y="-650"/>
            <a:ext cx="2838667" cy="5145500"/>
            <a:chOff x="-650" y="-650"/>
            <a:chExt cx="2838667" cy="5145500"/>
          </a:xfrm>
        </p:grpSpPr>
        <p:sp>
          <p:nvSpPr>
            <p:cNvPr id="74" name="Google Shape;74;p6"/>
            <p:cNvSpPr/>
            <p:nvPr/>
          </p:nvSpPr>
          <p:spPr>
            <a:xfrm flipH="1">
              <a:off x="7344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650" y="-650"/>
              <a:ext cx="2492350" cy="5145500"/>
            </a:xfrm>
            <a:custGeom>
              <a:avLst/>
              <a:gdLst/>
              <a:ahLst/>
              <a:cxnLst/>
              <a:rect l="l" t="t" r="r" b="b"/>
              <a:pathLst>
                <a:path w="99694" h="205820" extrusionOk="0">
                  <a:moveTo>
                    <a:pt x="0" y="0"/>
                  </a:moveTo>
                  <a:lnTo>
                    <a:pt x="0" y="205820"/>
                  </a:lnTo>
                  <a:lnTo>
                    <a:pt x="99694" y="205820"/>
                  </a:lnTo>
                  <a:lnTo>
                    <a:pt x="60199" y="26"/>
                  </a:lnTo>
                  <a:close/>
                </a:path>
              </a:pathLst>
            </a:custGeom>
            <a:solidFill>
              <a:srgbClr val="000000"/>
            </a:solidFill>
            <a:ln>
              <a:noFill/>
            </a:ln>
            <a:effectLst>
              <a:outerShdw blurRad="314325" algn="bl" rotWithShape="0">
                <a:schemeClr val="dk1">
                  <a:alpha val="50000"/>
                </a:schemeClr>
              </a:outerShdw>
            </a:effectLst>
          </p:spPr>
        </p:sp>
      </p:grpSp>
      <p:grpSp>
        <p:nvGrpSpPr>
          <p:cNvPr id="76" name="Google Shape;76;p6"/>
          <p:cNvGrpSpPr/>
          <p:nvPr/>
        </p:nvGrpSpPr>
        <p:grpSpPr>
          <a:xfrm>
            <a:off x="0" y="-6575"/>
            <a:ext cx="4946567" cy="5153775"/>
            <a:chOff x="-2586625" y="-6575"/>
            <a:chExt cx="4946567" cy="5153775"/>
          </a:xfrm>
        </p:grpSpPr>
        <p:sp>
          <p:nvSpPr>
            <p:cNvPr id="77" name="Google Shape;77;p6"/>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586625" y="-6575"/>
              <a:ext cx="4640050" cy="5153775"/>
            </a:xfrm>
            <a:custGeom>
              <a:avLst/>
              <a:gdLst/>
              <a:ahLst/>
              <a:cxnLst/>
              <a:rect l="l" t="t" r="r" b="b"/>
              <a:pathLst>
                <a:path w="185602" h="206151" extrusionOk="0">
                  <a:moveTo>
                    <a:pt x="263" y="206151"/>
                  </a:moveTo>
                  <a:lnTo>
                    <a:pt x="0" y="0"/>
                  </a:lnTo>
                  <a:lnTo>
                    <a:pt x="185602" y="263"/>
                  </a:lnTo>
                  <a:lnTo>
                    <a:pt x="146098" y="206089"/>
                  </a:lnTo>
                  <a:close/>
                </a:path>
              </a:pathLst>
            </a:custGeom>
            <a:solidFill>
              <a:srgbClr val="CC0000"/>
            </a:solidFill>
            <a:ln>
              <a:noFill/>
            </a:ln>
            <a:effectLst>
              <a:outerShdw blurRad="314325" algn="bl" rotWithShape="0">
                <a:schemeClr val="accent6">
                  <a:alpha val="50000"/>
                </a:schemeClr>
              </a:outerShdw>
            </a:effectLst>
          </p:spPr>
        </p:sp>
      </p:grpSp>
      <p:sp>
        <p:nvSpPr>
          <p:cNvPr id="79" name="Google Shape;79;p6"/>
          <p:cNvSpPr txBox="1">
            <a:spLocks noGrp="1"/>
          </p:cNvSpPr>
          <p:nvPr>
            <p:ph type="title"/>
          </p:nvPr>
        </p:nvSpPr>
        <p:spPr>
          <a:xfrm>
            <a:off x="509350" y="836000"/>
            <a:ext cx="3185100" cy="396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0" name="Google Shape;80;p6"/>
          <p:cNvSpPr txBox="1">
            <a:spLocks noGrp="1"/>
          </p:cNvSpPr>
          <p:nvPr>
            <p:ph type="body" idx="1"/>
          </p:nvPr>
        </p:nvSpPr>
        <p:spPr>
          <a:xfrm>
            <a:off x="509350" y="1506350"/>
            <a:ext cx="3185100" cy="28587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sz="2200"/>
            </a:lvl1pPr>
            <a:lvl2pPr marL="914400" lvl="1" indent="-368300" rtl="0">
              <a:spcBef>
                <a:spcPts val="600"/>
              </a:spcBef>
              <a:spcAft>
                <a:spcPts val="0"/>
              </a:spcAft>
              <a:buSzPts val="2200"/>
              <a:buChar char="▹"/>
              <a:defRPr sz="2200"/>
            </a:lvl2pPr>
            <a:lvl3pPr marL="1371600" lvl="2" indent="-368300" rtl="0">
              <a:spcBef>
                <a:spcPts val="600"/>
              </a:spcBef>
              <a:spcAft>
                <a:spcPts val="0"/>
              </a:spcAft>
              <a:buSzPts val="2200"/>
              <a:buChar char="■"/>
              <a:defRPr sz="2200"/>
            </a:lvl3pPr>
            <a:lvl4pPr marL="1828800" lvl="3" indent="-368300" rtl="0">
              <a:spcBef>
                <a:spcPts val="600"/>
              </a:spcBef>
              <a:spcAft>
                <a:spcPts val="0"/>
              </a:spcAft>
              <a:buSzPts val="2200"/>
              <a:buChar char="●"/>
              <a:defRPr sz="2200"/>
            </a:lvl4pPr>
            <a:lvl5pPr marL="2286000" lvl="4" indent="-368300" rtl="0">
              <a:spcBef>
                <a:spcPts val="600"/>
              </a:spcBef>
              <a:spcAft>
                <a:spcPts val="0"/>
              </a:spcAft>
              <a:buSzPts val="2200"/>
              <a:buChar char="○"/>
              <a:defRPr sz="2200"/>
            </a:lvl5pPr>
            <a:lvl6pPr marL="2743200" lvl="5" indent="-368300" rtl="0">
              <a:spcBef>
                <a:spcPts val="600"/>
              </a:spcBef>
              <a:spcAft>
                <a:spcPts val="0"/>
              </a:spcAft>
              <a:buSzPts val="2200"/>
              <a:buChar char="■"/>
              <a:defRPr sz="2200"/>
            </a:lvl6pPr>
            <a:lvl7pPr marL="3200400" lvl="6" indent="-368300" rtl="0">
              <a:spcBef>
                <a:spcPts val="600"/>
              </a:spcBef>
              <a:spcAft>
                <a:spcPts val="0"/>
              </a:spcAft>
              <a:buSzPts val="2200"/>
              <a:buChar char="●"/>
              <a:defRPr sz="2200"/>
            </a:lvl7pPr>
            <a:lvl8pPr marL="3657600" lvl="7" indent="-368300" rtl="0">
              <a:spcBef>
                <a:spcPts val="600"/>
              </a:spcBef>
              <a:spcAft>
                <a:spcPts val="0"/>
              </a:spcAft>
              <a:buSzPts val="2200"/>
              <a:buChar char="○"/>
              <a:defRPr sz="2200"/>
            </a:lvl8pPr>
            <a:lvl9pPr marL="4114800" lvl="8" indent="-368300" rtl="0">
              <a:spcBef>
                <a:spcPts val="600"/>
              </a:spcBef>
              <a:spcAft>
                <a:spcPts val="600"/>
              </a:spcAft>
              <a:buSzPts val="2200"/>
              <a:buChar char="■"/>
              <a:defRPr sz="2200"/>
            </a:lvl9pPr>
          </a:lstStyle>
          <a:p>
            <a:endParaRPr/>
          </a:p>
        </p:txBody>
      </p:sp>
      <p:sp>
        <p:nvSpPr>
          <p:cNvPr id="81" name="Google Shape;81;p6"/>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grpSp>
        <p:nvGrpSpPr>
          <p:cNvPr id="83" name="Google Shape;83;p7"/>
          <p:cNvGrpSpPr/>
          <p:nvPr/>
        </p:nvGrpSpPr>
        <p:grpSpPr>
          <a:xfrm>
            <a:off x="598623" y="0"/>
            <a:ext cx="2459469" cy="5143500"/>
            <a:chOff x="1511923" y="0"/>
            <a:chExt cx="2459469" cy="5143500"/>
          </a:xfrm>
        </p:grpSpPr>
        <p:sp>
          <p:nvSpPr>
            <p:cNvPr id="84" name="Google Shape;84;p7"/>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00000"/>
            </a:solidFill>
            <a:ln>
              <a:noFill/>
            </a:ln>
            <a:effectLst>
              <a:outerShdw blurRad="314325" algn="bl" rotWithShape="0">
                <a:schemeClr val="dk1">
                  <a:alpha val="50000"/>
                </a:schemeClr>
              </a:outerShdw>
            </a:effectLst>
          </p:spPr>
        </p:sp>
      </p:grpSp>
      <p:grpSp>
        <p:nvGrpSpPr>
          <p:cNvPr id="92" name="Google Shape;92;p7"/>
          <p:cNvGrpSpPr/>
          <p:nvPr/>
        </p:nvGrpSpPr>
        <p:grpSpPr>
          <a:xfrm>
            <a:off x="0" y="0"/>
            <a:ext cx="2132442" cy="5145275"/>
            <a:chOff x="227500" y="0"/>
            <a:chExt cx="2132442" cy="5145275"/>
          </a:xfrm>
        </p:grpSpPr>
        <p:sp>
          <p:nvSpPr>
            <p:cNvPr id="93" name="Google Shape;93;p7"/>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solidFill>
              <a:srgbClr val="CC0000"/>
            </a:solidFill>
            <a:ln>
              <a:noFill/>
            </a:ln>
            <a:effectLst>
              <a:outerShdw blurRad="314325" algn="bl" rotWithShape="0">
                <a:schemeClr val="accent6">
                  <a:alpha val="50000"/>
                </a:schemeClr>
              </a:outerShdw>
            </a:effectLst>
          </p:spPr>
        </p:sp>
      </p:grpSp>
      <p:sp>
        <p:nvSpPr>
          <p:cNvPr id="95" name="Google Shape;95;p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7"/>
          <p:cNvSpPr txBox="1">
            <a:spLocks noGrp="1"/>
          </p:cNvSpPr>
          <p:nvPr>
            <p:ph type="body" idx="1"/>
          </p:nvPr>
        </p:nvSpPr>
        <p:spPr>
          <a:xfrm>
            <a:off x="2976900"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7" name="Google Shape;97;p7"/>
          <p:cNvSpPr txBox="1">
            <a:spLocks noGrp="1"/>
          </p:cNvSpPr>
          <p:nvPr>
            <p:ph type="body" idx="2"/>
          </p:nvPr>
        </p:nvSpPr>
        <p:spPr>
          <a:xfrm>
            <a:off x="5888031" y="1506350"/>
            <a:ext cx="2553000" cy="29310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98" name="Google Shape;98;p7"/>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9"/>
        <p:cNvGrpSpPr/>
        <p:nvPr/>
      </p:nvGrpSpPr>
      <p:grpSpPr>
        <a:xfrm>
          <a:off x="0" y="0"/>
          <a:ext cx="0" cy="0"/>
          <a:chOff x="0" y="0"/>
          <a:chExt cx="0" cy="0"/>
        </a:xfrm>
      </p:grpSpPr>
      <p:grpSp>
        <p:nvGrpSpPr>
          <p:cNvPr id="100" name="Google Shape;100;p8"/>
          <p:cNvGrpSpPr/>
          <p:nvPr/>
        </p:nvGrpSpPr>
        <p:grpSpPr>
          <a:xfrm>
            <a:off x="598623" y="0"/>
            <a:ext cx="2459469" cy="5143500"/>
            <a:chOff x="1511923" y="0"/>
            <a:chExt cx="2459469" cy="5143500"/>
          </a:xfrm>
        </p:grpSpPr>
        <p:sp>
          <p:nvSpPr>
            <p:cNvPr id="101" name="Google Shape;101;p8"/>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376173" y="0"/>
            <a:ext cx="2326044" cy="5143500"/>
            <a:chOff x="1060873" y="0"/>
            <a:chExt cx="2326044" cy="5143500"/>
          </a:xfrm>
        </p:grpSpPr>
        <p:sp>
          <p:nvSpPr>
            <p:cNvPr id="104" name="Google Shape;104;p8"/>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8"/>
          <p:cNvGrpSpPr/>
          <p:nvPr/>
        </p:nvGrpSpPr>
        <p:grpSpPr>
          <a:xfrm>
            <a:off x="0" y="0"/>
            <a:ext cx="2305717" cy="5144925"/>
            <a:chOff x="456100" y="0"/>
            <a:chExt cx="2305717" cy="5144925"/>
          </a:xfrm>
        </p:grpSpPr>
        <p:sp>
          <p:nvSpPr>
            <p:cNvPr id="107" name="Google Shape;107;p8"/>
            <p:cNvSpPr/>
            <p:nvPr/>
          </p:nvSpPr>
          <p:spPr>
            <a:xfrm flipH="1">
              <a:off x="6582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00000"/>
            </a:solidFill>
            <a:ln>
              <a:noFill/>
            </a:ln>
            <a:effectLst>
              <a:outerShdw blurRad="314325" algn="bl" rotWithShape="0">
                <a:schemeClr val="dk1">
                  <a:alpha val="50000"/>
                </a:schemeClr>
              </a:outerShdw>
            </a:effectLst>
          </p:spPr>
        </p:sp>
      </p:grpSp>
      <p:grpSp>
        <p:nvGrpSpPr>
          <p:cNvPr id="109" name="Google Shape;109;p8"/>
          <p:cNvGrpSpPr/>
          <p:nvPr/>
        </p:nvGrpSpPr>
        <p:grpSpPr>
          <a:xfrm>
            <a:off x="0" y="0"/>
            <a:ext cx="2132442" cy="5145275"/>
            <a:chOff x="227500" y="0"/>
            <a:chExt cx="2132442" cy="5145275"/>
          </a:xfrm>
        </p:grpSpPr>
        <p:sp>
          <p:nvSpPr>
            <p:cNvPr id="110" name="Google Shape;110;p8"/>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solidFill>
              <a:srgbClr val="CC0000"/>
            </a:solidFill>
            <a:ln>
              <a:noFill/>
            </a:ln>
            <a:effectLst>
              <a:outerShdw blurRad="314325" algn="bl" rotWithShape="0">
                <a:schemeClr val="accent6">
                  <a:alpha val="50000"/>
                </a:schemeClr>
              </a:outerShdw>
            </a:effectLst>
          </p:spPr>
        </p:sp>
      </p:grpSp>
      <p:sp>
        <p:nvSpPr>
          <p:cNvPr id="112" name="Google Shape;112;p8"/>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8"/>
          <p:cNvSpPr txBox="1">
            <a:spLocks noGrp="1"/>
          </p:cNvSpPr>
          <p:nvPr>
            <p:ph type="body" idx="1"/>
          </p:nvPr>
        </p:nvSpPr>
        <p:spPr>
          <a:xfrm>
            <a:off x="2976900"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4" name="Google Shape;114;p8"/>
          <p:cNvSpPr txBox="1">
            <a:spLocks noGrp="1"/>
          </p:cNvSpPr>
          <p:nvPr>
            <p:ph type="body" idx="2"/>
          </p:nvPr>
        </p:nvSpPr>
        <p:spPr>
          <a:xfrm>
            <a:off x="4857876"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5" name="Google Shape;115;p8"/>
          <p:cNvSpPr txBox="1">
            <a:spLocks noGrp="1"/>
          </p:cNvSpPr>
          <p:nvPr>
            <p:ph type="body" idx="3"/>
          </p:nvPr>
        </p:nvSpPr>
        <p:spPr>
          <a:xfrm>
            <a:off x="6738851" y="1506350"/>
            <a:ext cx="1702200" cy="29178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600"/>
              </a:spcBef>
              <a:spcAft>
                <a:spcPts val="0"/>
              </a:spcAft>
              <a:buSzPts val="1700"/>
              <a:buChar char="▹"/>
              <a:defRPr sz="1700"/>
            </a:lvl2pPr>
            <a:lvl3pPr marL="1371600" lvl="2" indent="-336550" rtl="0">
              <a:spcBef>
                <a:spcPts val="600"/>
              </a:spcBef>
              <a:spcAft>
                <a:spcPts val="0"/>
              </a:spcAft>
              <a:buSzPts val="1700"/>
              <a:buChar char="■"/>
              <a:defRPr sz="1700"/>
            </a:lvl3pPr>
            <a:lvl4pPr marL="1828800" lvl="3" indent="-336550" rtl="0">
              <a:spcBef>
                <a:spcPts val="600"/>
              </a:spcBef>
              <a:spcAft>
                <a:spcPts val="0"/>
              </a:spcAft>
              <a:buSzPts val="1700"/>
              <a:buChar char="●"/>
              <a:defRPr sz="1700"/>
            </a:lvl4pPr>
            <a:lvl5pPr marL="2286000" lvl="4" indent="-336550" rtl="0">
              <a:spcBef>
                <a:spcPts val="600"/>
              </a:spcBef>
              <a:spcAft>
                <a:spcPts val="0"/>
              </a:spcAft>
              <a:buSzPts val="1700"/>
              <a:buChar char="○"/>
              <a:defRPr sz="1700"/>
            </a:lvl5pPr>
            <a:lvl6pPr marL="2743200" lvl="5" indent="-336550" rtl="0">
              <a:spcBef>
                <a:spcPts val="600"/>
              </a:spcBef>
              <a:spcAft>
                <a:spcPts val="0"/>
              </a:spcAft>
              <a:buSzPts val="1700"/>
              <a:buChar char="■"/>
              <a:defRPr sz="1700"/>
            </a:lvl6pPr>
            <a:lvl7pPr marL="3200400" lvl="6" indent="-336550" rtl="0">
              <a:spcBef>
                <a:spcPts val="600"/>
              </a:spcBef>
              <a:spcAft>
                <a:spcPts val="0"/>
              </a:spcAft>
              <a:buSzPts val="1700"/>
              <a:buChar char="●"/>
              <a:defRPr sz="1700"/>
            </a:lvl7pPr>
            <a:lvl8pPr marL="3657600" lvl="7" indent="-336550" rtl="0">
              <a:spcBef>
                <a:spcPts val="600"/>
              </a:spcBef>
              <a:spcAft>
                <a:spcPts val="0"/>
              </a:spcAft>
              <a:buSzPts val="1700"/>
              <a:buChar char="○"/>
              <a:defRPr sz="1700"/>
            </a:lvl8pPr>
            <a:lvl9pPr marL="4114800" lvl="8" indent="-336550" rtl="0">
              <a:spcBef>
                <a:spcPts val="600"/>
              </a:spcBef>
              <a:spcAft>
                <a:spcPts val="600"/>
              </a:spcAft>
              <a:buSzPts val="1700"/>
              <a:buChar char="■"/>
              <a:defRPr sz="1700"/>
            </a:lvl9pPr>
          </a:lstStyle>
          <a:p>
            <a:endParaRPr/>
          </a:p>
        </p:txBody>
      </p:sp>
      <p:sp>
        <p:nvSpPr>
          <p:cNvPr id="116" name="Google Shape;116;p8"/>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grpSp>
        <p:nvGrpSpPr>
          <p:cNvPr id="118" name="Google Shape;118;p9"/>
          <p:cNvGrpSpPr/>
          <p:nvPr/>
        </p:nvGrpSpPr>
        <p:grpSpPr>
          <a:xfrm>
            <a:off x="598623" y="0"/>
            <a:ext cx="2459469" cy="5143500"/>
            <a:chOff x="1511923" y="0"/>
            <a:chExt cx="2459469" cy="5143500"/>
          </a:xfrm>
        </p:grpSpPr>
        <p:sp>
          <p:nvSpPr>
            <p:cNvPr id="119" name="Google Shape;119;p9"/>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9"/>
          <p:cNvGrpSpPr/>
          <p:nvPr/>
        </p:nvGrpSpPr>
        <p:grpSpPr>
          <a:xfrm>
            <a:off x="376173" y="0"/>
            <a:ext cx="2326044" cy="5143500"/>
            <a:chOff x="1060873" y="0"/>
            <a:chExt cx="2326044" cy="5143500"/>
          </a:xfrm>
        </p:grpSpPr>
        <p:sp>
          <p:nvSpPr>
            <p:cNvPr id="122" name="Google Shape;122;p9"/>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9"/>
          <p:cNvGrpSpPr/>
          <p:nvPr/>
        </p:nvGrpSpPr>
        <p:grpSpPr>
          <a:xfrm>
            <a:off x="0" y="0"/>
            <a:ext cx="2305717" cy="5144925"/>
            <a:chOff x="456100" y="0"/>
            <a:chExt cx="2305717" cy="5144925"/>
          </a:xfrm>
        </p:grpSpPr>
        <p:sp>
          <p:nvSpPr>
            <p:cNvPr id="125" name="Google Shape;125;p9"/>
            <p:cNvSpPr/>
            <p:nvPr/>
          </p:nvSpPr>
          <p:spPr>
            <a:xfrm flipH="1">
              <a:off x="6582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00000"/>
            </a:solidFill>
            <a:ln>
              <a:noFill/>
            </a:ln>
            <a:effectLst>
              <a:outerShdw blurRad="314325" algn="bl" rotWithShape="0">
                <a:schemeClr val="dk1">
                  <a:alpha val="50000"/>
                </a:schemeClr>
              </a:outerShdw>
            </a:effectLst>
          </p:spPr>
        </p:sp>
      </p:grpSp>
      <p:grpSp>
        <p:nvGrpSpPr>
          <p:cNvPr id="127" name="Google Shape;127;p9"/>
          <p:cNvGrpSpPr/>
          <p:nvPr/>
        </p:nvGrpSpPr>
        <p:grpSpPr>
          <a:xfrm>
            <a:off x="0" y="0"/>
            <a:ext cx="2132442" cy="5145275"/>
            <a:chOff x="227500" y="0"/>
            <a:chExt cx="2132442" cy="5145275"/>
          </a:xfrm>
        </p:grpSpPr>
        <p:sp>
          <p:nvSpPr>
            <p:cNvPr id="128" name="Google Shape;128;p9"/>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solidFill>
              <a:srgbClr val="CC0000"/>
            </a:solidFill>
            <a:ln>
              <a:noFill/>
            </a:ln>
            <a:effectLst>
              <a:outerShdw blurRad="314325" algn="bl" rotWithShape="0">
                <a:schemeClr val="accent6">
                  <a:alpha val="50000"/>
                </a:schemeClr>
              </a:outerShdw>
            </a:effectLst>
          </p:spPr>
        </p:sp>
      </p:grpSp>
      <p:sp>
        <p:nvSpPr>
          <p:cNvPr id="130" name="Google Shape;130;p9"/>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9"/>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grpSp>
        <p:nvGrpSpPr>
          <p:cNvPr id="133" name="Google Shape;133;p10"/>
          <p:cNvGrpSpPr/>
          <p:nvPr/>
        </p:nvGrpSpPr>
        <p:grpSpPr>
          <a:xfrm>
            <a:off x="598623" y="0"/>
            <a:ext cx="2459469" cy="5143500"/>
            <a:chOff x="1511923" y="0"/>
            <a:chExt cx="2459469" cy="5143500"/>
          </a:xfrm>
        </p:grpSpPr>
        <p:sp>
          <p:nvSpPr>
            <p:cNvPr id="134" name="Google Shape;134;p10"/>
            <p:cNvSpPr/>
            <p:nvPr/>
          </p:nvSpPr>
          <p:spPr>
            <a:xfrm flipH="1">
              <a:off x="1867792" y="0"/>
              <a:ext cx="2103600" cy="5143500"/>
            </a:xfrm>
            <a:prstGeom prst="parallelogram">
              <a:avLst>
                <a:gd name="adj" fmla="val 75274"/>
              </a:avLst>
            </a:prstGeom>
            <a:gradFill>
              <a:gsLst>
                <a:gs pos="0">
                  <a:schemeClr val="dk1"/>
                </a:gs>
                <a:gs pos="13000">
                  <a:schemeClr val="dk1"/>
                </a:gs>
                <a:gs pos="55000">
                  <a:srgbClr val="27252C">
                    <a:alpha val="0"/>
                  </a:srgbClr>
                </a:gs>
                <a:gs pos="100000">
                  <a:srgbClr val="27252C">
                    <a:alpha val="0"/>
                  </a:srgbClr>
                </a:gs>
              </a:gsLst>
              <a:lin ang="2051991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flipH="1">
              <a:off x="1511923" y="0"/>
              <a:ext cx="2103600" cy="5143500"/>
            </a:xfrm>
            <a:prstGeom prst="parallelogram">
              <a:avLst>
                <a:gd name="adj" fmla="val 46349"/>
              </a:avLst>
            </a:prstGeom>
            <a:gradFill>
              <a:gsLst>
                <a:gs pos="0">
                  <a:schemeClr val="lt1"/>
                </a:gs>
                <a:gs pos="47000">
                  <a:schemeClr val="lt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0"/>
          <p:cNvGrpSpPr/>
          <p:nvPr/>
        </p:nvGrpSpPr>
        <p:grpSpPr>
          <a:xfrm>
            <a:off x="376173" y="0"/>
            <a:ext cx="2326044" cy="5143500"/>
            <a:chOff x="1060873" y="0"/>
            <a:chExt cx="2326044" cy="5143500"/>
          </a:xfrm>
        </p:grpSpPr>
        <p:sp>
          <p:nvSpPr>
            <p:cNvPr id="137" name="Google Shape;137;p10"/>
            <p:cNvSpPr/>
            <p:nvPr/>
          </p:nvSpPr>
          <p:spPr>
            <a:xfrm>
              <a:off x="1283317" y="0"/>
              <a:ext cx="2103600" cy="5143500"/>
            </a:xfrm>
            <a:prstGeom prst="parallelogram">
              <a:avLst>
                <a:gd name="adj" fmla="val 75274"/>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a:off x="1060873" y="0"/>
              <a:ext cx="2103600" cy="5143500"/>
            </a:xfrm>
            <a:prstGeom prst="parallelogram">
              <a:avLst>
                <a:gd name="adj" fmla="val 46349"/>
              </a:avLst>
            </a:prstGeom>
            <a:gradFill>
              <a:gsLst>
                <a:gs pos="0">
                  <a:schemeClr val="lt1"/>
                </a:gs>
                <a:gs pos="47000">
                  <a:schemeClr val="lt2"/>
                </a:gs>
                <a:gs pos="100000">
                  <a:schemeClr val="lt2"/>
                </a:gs>
              </a:gsLst>
              <a:lin ang="5400012" scaled="0"/>
            </a:gradFill>
            <a:ln>
              <a:noFill/>
            </a:ln>
            <a:effectLst>
              <a:outerShdw blurRad="214313"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0"/>
          <p:cNvGrpSpPr/>
          <p:nvPr/>
        </p:nvGrpSpPr>
        <p:grpSpPr>
          <a:xfrm>
            <a:off x="0" y="0"/>
            <a:ext cx="2305717" cy="5144925"/>
            <a:chOff x="456100" y="0"/>
            <a:chExt cx="2305717" cy="5144925"/>
          </a:xfrm>
        </p:grpSpPr>
        <p:sp>
          <p:nvSpPr>
            <p:cNvPr id="140" name="Google Shape;140;p10"/>
            <p:cNvSpPr/>
            <p:nvPr/>
          </p:nvSpPr>
          <p:spPr>
            <a:xfrm flipH="1">
              <a:off x="658217" y="0"/>
              <a:ext cx="2103600" cy="5143500"/>
            </a:xfrm>
            <a:prstGeom prst="parallelogram">
              <a:avLst>
                <a:gd name="adj" fmla="val 7527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456100" y="0"/>
              <a:ext cx="2035600" cy="5144925"/>
            </a:xfrm>
            <a:custGeom>
              <a:avLst/>
              <a:gdLst/>
              <a:ahLst/>
              <a:cxnLst/>
              <a:rect l="l" t="t" r="r" b="b"/>
              <a:pathLst>
                <a:path w="81424" h="205797" extrusionOk="0">
                  <a:moveTo>
                    <a:pt x="72" y="0"/>
                  </a:moveTo>
                  <a:lnTo>
                    <a:pt x="0" y="205797"/>
                  </a:lnTo>
                  <a:lnTo>
                    <a:pt x="81424" y="205794"/>
                  </a:lnTo>
                  <a:lnTo>
                    <a:pt x="41929" y="0"/>
                  </a:lnTo>
                  <a:close/>
                </a:path>
              </a:pathLst>
            </a:custGeom>
            <a:solidFill>
              <a:srgbClr val="000000"/>
            </a:solidFill>
            <a:ln>
              <a:noFill/>
            </a:ln>
            <a:effectLst>
              <a:outerShdw blurRad="314325" algn="bl" rotWithShape="0">
                <a:schemeClr val="dk1">
                  <a:alpha val="50000"/>
                </a:schemeClr>
              </a:outerShdw>
            </a:effectLst>
          </p:spPr>
        </p:sp>
      </p:grpSp>
      <p:grpSp>
        <p:nvGrpSpPr>
          <p:cNvPr id="142" name="Google Shape;142;p10"/>
          <p:cNvGrpSpPr/>
          <p:nvPr/>
        </p:nvGrpSpPr>
        <p:grpSpPr>
          <a:xfrm>
            <a:off x="0" y="0"/>
            <a:ext cx="2132442" cy="5145275"/>
            <a:chOff x="227500" y="0"/>
            <a:chExt cx="2132442" cy="5145275"/>
          </a:xfrm>
        </p:grpSpPr>
        <p:sp>
          <p:nvSpPr>
            <p:cNvPr id="143" name="Google Shape;143;p10"/>
            <p:cNvSpPr/>
            <p:nvPr/>
          </p:nvSpPr>
          <p:spPr>
            <a:xfrm>
              <a:off x="256342" y="0"/>
              <a:ext cx="2103600" cy="5143500"/>
            </a:xfrm>
            <a:prstGeom prst="parallelogram">
              <a:avLst>
                <a:gd name="adj" fmla="val 7527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227500" y="0"/>
              <a:ext cx="1825925" cy="5145275"/>
            </a:xfrm>
            <a:custGeom>
              <a:avLst/>
              <a:gdLst/>
              <a:ahLst/>
              <a:cxnLst/>
              <a:rect l="l" t="t" r="r" b="b"/>
              <a:pathLst>
                <a:path w="73037" h="205811" extrusionOk="0">
                  <a:moveTo>
                    <a:pt x="0" y="205797"/>
                  </a:moveTo>
                  <a:lnTo>
                    <a:pt x="44" y="0"/>
                  </a:lnTo>
                  <a:lnTo>
                    <a:pt x="73037" y="0"/>
                  </a:lnTo>
                  <a:lnTo>
                    <a:pt x="33572" y="205811"/>
                  </a:lnTo>
                  <a:close/>
                </a:path>
              </a:pathLst>
            </a:custGeom>
            <a:solidFill>
              <a:srgbClr val="CC0000"/>
            </a:solidFill>
            <a:ln>
              <a:noFill/>
            </a:ln>
            <a:effectLst>
              <a:outerShdw blurRad="314325" algn="bl" rotWithShape="0">
                <a:schemeClr val="accent6">
                  <a:alpha val="50000"/>
                </a:schemeClr>
              </a:outerShdw>
            </a:effectLst>
          </p:spPr>
        </p:sp>
      </p:grpSp>
      <p:sp>
        <p:nvSpPr>
          <p:cNvPr id="145" name="Google Shape;145;p10"/>
          <p:cNvSpPr txBox="1">
            <a:spLocks noGrp="1"/>
          </p:cNvSpPr>
          <p:nvPr>
            <p:ph type="body" idx="1"/>
          </p:nvPr>
        </p:nvSpPr>
        <p:spPr>
          <a:xfrm>
            <a:off x="2976900" y="4406300"/>
            <a:ext cx="5709900" cy="519600"/>
          </a:xfrm>
          <a:prstGeom prst="rect">
            <a:avLst/>
          </a:prstGeom>
        </p:spPr>
        <p:txBody>
          <a:bodyPr spcFirstLastPara="1" wrap="square" lIns="0" tIns="0" rIns="0" bIns="0" anchor="t" anchorCtr="0">
            <a:noAutofit/>
          </a:bodyPr>
          <a:lstStyle>
            <a:lvl1pPr marL="457200" lvl="0" indent="-228600" rtl="0">
              <a:spcBef>
                <a:spcPts val="360"/>
              </a:spcBef>
              <a:spcAft>
                <a:spcPts val="600"/>
              </a:spcAft>
              <a:buSzPts val="1800"/>
              <a:buNone/>
              <a:defRPr sz="1800"/>
            </a:lvl1pPr>
          </a:lstStyle>
          <a:p>
            <a:endParaRPr/>
          </a:p>
        </p:txBody>
      </p:sp>
      <p:sp>
        <p:nvSpPr>
          <p:cNvPr id="146" name="Google Shape;146;p10"/>
          <p:cNvSpPr txBox="1">
            <a:spLocks noGrp="1"/>
          </p:cNvSpPr>
          <p:nvPr>
            <p:ph type="sldNum" idx="12"/>
          </p:nvPr>
        </p:nvSpPr>
        <p:spPr>
          <a:xfrm>
            <a:off x="228600" y="4718604"/>
            <a:ext cx="369900" cy="251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76000">
              <a:schemeClr val="lt2"/>
            </a:gs>
            <a:gs pos="100000">
              <a:schemeClr val="lt2"/>
            </a:gs>
          </a:gsLst>
          <a:lin ang="10800025"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76900" y="836000"/>
            <a:ext cx="54642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1pPr>
            <a:lvl2pPr lvl="1"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2pPr>
            <a:lvl3pPr lvl="2"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3pPr>
            <a:lvl4pPr lvl="3"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4pPr>
            <a:lvl5pPr lvl="4"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5pPr>
            <a:lvl6pPr lvl="5"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6pPr>
            <a:lvl7pPr lvl="6"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7pPr>
            <a:lvl8pPr lvl="7"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8pPr>
            <a:lvl9pPr lvl="8" rtl="0">
              <a:lnSpc>
                <a:spcPct val="90000"/>
              </a:lnSpc>
              <a:spcBef>
                <a:spcPts val="0"/>
              </a:spcBef>
              <a:spcAft>
                <a:spcPts val="0"/>
              </a:spcAft>
              <a:buClr>
                <a:schemeClr val="dk1"/>
              </a:buClr>
              <a:buSzPts val="2800"/>
              <a:buFont typeface="IBM Plex Serif"/>
              <a:buNone/>
              <a:defRPr sz="2800" b="1">
                <a:solidFill>
                  <a:schemeClr val="dk1"/>
                </a:solidFill>
                <a:latin typeface="IBM Plex Serif"/>
                <a:ea typeface="IBM Plex Serif"/>
                <a:cs typeface="IBM Plex Serif"/>
                <a:sym typeface="IBM Plex Serif"/>
              </a:defRPr>
            </a:lvl9pPr>
          </a:lstStyle>
          <a:p>
            <a:endParaRPr/>
          </a:p>
        </p:txBody>
      </p:sp>
      <p:sp>
        <p:nvSpPr>
          <p:cNvPr id="7" name="Google Shape;7;p1"/>
          <p:cNvSpPr txBox="1">
            <a:spLocks noGrp="1"/>
          </p:cNvSpPr>
          <p:nvPr>
            <p:ph type="body" idx="1"/>
          </p:nvPr>
        </p:nvSpPr>
        <p:spPr>
          <a:xfrm>
            <a:off x="2976900" y="1506350"/>
            <a:ext cx="5464200" cy="28587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spcBef>
                <a:spcPts val="600"/>
              </a:spcBef>
              <a:spcAft>
                <a:spcPts val="60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228600" y="4718604"/>
            <a:ext cx="369900" cy="251100"/>
          </a:xfrm>
          <a:prstGeom prst="rect">
            <a:avLst/>
          </a:prstGeom>
          <a:noFill/>
          <a:ln>
            <a:noFill/>
          </a:ln>
        </p:spPr>
        <p:txBody>
          <a:bodyPr spcFirstLastPara="1" wrap="square" lIns="0" tIns="0" rIns="0" bIns="0" anchor="ctr" anchorCtr="0">
            <a:noAutofit/>
          </a:bodyPr>
          <a:lstStyle>
            <a:lvl1pPr lvl="0" rtl="0">
              <a:buNone/>
              <a:defRPr b="1">
                <a:solidFill>
                  <a:schemeClr val="lt1"/>
                </a:solidFill>
                <a:latin typeface="IBM Plex Serif"/>
                <a:ea typeface="IBM Plex Serif"/>
                <a:cs typeface="IBM Plex Serif"/>
                <a:sym typeface="IBM Plex Serif"/>
              </a:defRPr>
            </a:lvl1pPr>
            <a:lvl2pPr lvl="1" rtl="0">
              <a:buNone/>
              <a:defRPr b="1">
                <a:solidFill>
                  <a:schemeClr val="lt1"/>
                </a:solidFill>
                <a:latin typeface="IBM Plex Serif"/>
                <a:ea typeface="IBM Plex Serif"/>
                <a:cs typeface="IBM Plex Serif"/>
                <a:sym typeface="IBM Plex Serif"/>
              </a:defRPr>
            </a:lvl2pPr>
            <a:lvl3pPr lvl="2" rtl="0">
              <a:buNone/>
              <a:defRPr b="1">
                <a:solidFill>
                  <a:schemeClr val="lt1"/>
                </a:solidFill>
                <a:latin typeface="IBM Plex Serif"/>
                <a:ea typeface="IBM Plex Serif"/>
                <a:cs typeface="IBM Plex Serif"/>
                <a:sym typeface="IBM Plex Serif"/>
              </a:defRPr>
            </a:lvl3pPr>
            <a:lvl4pPr lvl="3" rtl="0">
              <a:buNone/>
              <a:defRPr b="1">
                <a:solidFill>
                  <a:schemeClr val="lt1"/>
                </a:solidFill>
                <a:latin typeface="IBM Plex Serif"/>
                <a:ea typeface="IBM Plex Serif"/>
                <a:cs typeface="IBM Plex Serif"/>
                <a:sym typeface="IBM Plex Serif"/>
              </a:defRPr>
            </a:lvl4pPr>
            <a:lvl5pPr lvl="4" rtl="0">
              <a:buNone/>
              <a:defRPr b="1">
                <a:solidFill>
                  <a:schemeClr val="lt1"/>
                </a:solidFill>
                <a:latin typeface="IBM Plex Serif"/>
                <a:ea typeface="IBM Plex Serif"/>
                <a:cs typeface="IBM Plex Serif"/>
                <a:sym typeface="IBM Plex Serif"/>
              </a:defRPr>
            </a:lvl5pPr>
            <a:lvl6pPr lvl="5" rtl="0">
              <a:buNone/>
              <a:defRPr b="1">
                <a:solidFill>
                  <a:schemeClr val="lt1"/>
                </a:solidFill>
                <a:latin typeface="IBM Plex Serif"/>
                <a:ea typeface="IBM Plex Serif"/>
                <a:cs typeface="IBM Plex Serif"/>
                <a:sym typeface="IBM Plex Serif"/>
              </a:defRPr>
            </a:lvl6pPr>
            <a:lvl7pPr lvl="6" rtl="0">
              <a:buNone/>
              <a:defRPr b="1">
                <a:solidFill>
                  <a:schemeClr val="lt1"/>
                </a:solidFill>
                <a:latin typeface="IBM Plex Serif"/>
                <a:ea typeface="IBM Plex Serif"/>
                <a:cs typeface="IBM Plex Serif"/>
                <a:sym typeface="IBM Plex Serif"/>
              </a:defRPr>
            </a:lvl7pPr>
            <a:lvl8pPr lvl="7" rtl="0">
              <a:buNone/>
              <a:defRPr b="1">
                <a:solidFill>
                  <a:schemeClr val="lt1"/>
                </a:solidFill>
                <a:latin typeface="IBM Plex Serif"/>
                <a:ea typeface="IBM Plex Serif"/>
                <a:cs typeface="IBM Plex Serif"/>
                <a:sym typeface="IBM Plex Serif"/>
              </a:defRPr>
            </a:lvl8pPr>
            <a:lvl9pPr lvl="8" rtl="0">
              <a:buNone/>
              <a:defRPr b="1">
                <a:solidFill>
                  <a:schemeClr val="lt1"/>
                </a:solidFill>
                <a:latin typeface="IBM Plex Serif"/>
                <a:ea typeface="IBM Plex Serif"/>
                <a:cs typeface="IBM Plex Serif"/>
                <a:sym typeface="IBM Plex Serif"/>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ctrTitle"/>
          </p:nvPr>
        </p:nvSpPr>
        <p:spPr>
          <a:xfrm>
            <a:off x="685800" y="660050"/>
            <a:ext cx="4494300" cy="226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Assessment Open House</a:t>
            </a:r>
            <a:endParaRPr/>
          </a:p>
        </p:txBody>
      </p:sp>
      <p:sp>
        <p:nvSpPr>
          <p:cNvPr id="198" name="Google Shape;198;p15"/>
          <p:cNvSpPr txBox="1"/>
          <p:nvPr/>
        </p:nvSpPr>
        <p:spPr>
          <a:xfrm>
            <a:off x="727275" y="2431825"/>
            <a:ext cx="3795600" cy="1015800"/>
          </a:xfrm>
          <a:prstGeom prst="rect">
            <a:avLst/>
          </a:prstGeom>
          <a:noFill/>
          <a:ln>
            <a:noFill/>
          </a:ln>
        </p:spPr>
        <p:txBody>
          <a:bodyPr spcFirstLastPara="1" wrap="square" lIns="91425" tIns="91425" rIns="91425" bIns="91425" anchor="t" anchorCtr="0">
            <a:spAutoFit/>
          </a:bodyPr>
          <a:lstStyle/>
          <a:p>
            <a:r>
              <a:rPr lang="en" sz="1800" dirty="0">
                <a:latin typeface="IBM Plex Sans Light"/>
                <a:sym typeface="IBM Plex Sans Light"/>
              </a:rPr>
              <a:t>September 1, 2023</a:t>
            </a:r>
            <a:endParaRPr lang="en-US" sz="1800" dirty="0">
              <a:latin typeface="IBM Plex Sans Light"/>
            </a:endParaRPr>
          </a:p>
          <a:p>
            <a:pPr marL="0" lvl="0" indent="0" algn="l" rtl="0">
              <a:spcBef>
                <a:spcPts val="0"/>
              </a:spcBef>
              <a:spcAft>
                <a:spcPts val="0"/>
              </a:spcAft>
              <a:buNone/>
            </a:pPr>
            <a:r>
              <a:rPr lang="en" sz="1800" dirty="0">
                <a:latin typeface="IBM Plex Sans Light"/>
                <a:ea typeface="IBM Plex Sans Light"/>
                <a:cs typeface="IBM Plex Sans Light"/>
                <a:sym typeface="IBM Plex Sans Light"/>
              </a:rPr>
              <a:t>10:30am-12pm</a:t>
            </a:r>
            <a:endParaRPr sz="1800" dirty="0">
              <a:latin typeface="IBM Plex Sans Light"/>
              <a:ea typeface="IBM Plex Sans Light"/>
              <a:cs typeface="IBM Plex Sans Light"/>
              <a:sym typeface="IBM Plex Sans Light"/>
            </a:endParaRPr>
          </a:p>
          <a:p>
            <a:pPr marL="0" lvl="0" indent="0" algn="l" rtl="0">
              <a:spcBef>
                <a:spcPts val="0"/>
              </a:spcBef>
              <a:spcAft>
                <a:spcPts val="0"/>
              </a:spcAft>
              <a:buNone/>
            </a:pPr>
            <a:r>
              <a:rPr lang="en" sz="1800" dirty="0">
                <a:latin typeface="IBM Plex Sans Light"/>
                <a:ea typeface="IBM Plex Sans Light"/>
                <a:cs typeface="IBM Plex Sans Light"/>
                <a:sym typeface="IBM Plex Sans Light"/>
              </a:rPr>
              <a:t>Zoom</a:t>
            </a:r>
            <a:endParaRPr sz="1800" dirty="0">
              <a:latin typeface="IBM Plex Sans Light"/>
              <a:ea typeface="IBM Plex Sans Light"/>
              <a:cs typeface="IBM Plex Sans Light"/>
              <a:sym typeface="IBM Plex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2848313" y="343082"/>
            <a:ext cx="54642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2021-22 Accomplishments</a:t>
            </a:r>
            <a:endParaRPr dirty="0"/>
          </a:p>
        </p:txBody>
      </p:sp>
      <p:sp>
        <p:nvSpPr>
          <p:cNvPr id="253" name="Google Shape;253;p24"/>
          <p:cNvSpPr txBox="1">
            <a:spLocks noGrp="1"/>
          </p:cNvSpPr>
          <p:nvPr>
            <p:ph type="body" idx="1"/>
          </p:nvPr>
        </p:nvSpPr>
        <p:spPr>
          <a:xfrm>
            <a:off x="2926892" y="892367"/>
            <a:ext cx="5995651" cy="4115401"/>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000" dirty="0"/>
              <a:t>Conducted a mixed-methods assessment of </a:t>
            </a:r>
            <a:r>
              <a:rPr lang="en" sz="2000" b="1" dirty="0">
                <a:latin typeface="IBM Plex Sans"/>
                <a:ea typeface="IBM Plex Sans"/>
                <a:cs typeface="IBM Plex Sans"/>
                <a:sym typeface="IBM Plex Sans"/>
              </a:rPr>
              <a:t>ILO 3</a:t>
            </a:r>
            <a:endParaRPr sz="2000" b="1" dirty="0">
              <a:latin typeface="IBM Plex Sans"/>
              <a:ea typeface="IBM Plex Sans"/>
              <a:cs typeface="IBM Plex Sans"/>
              <a:sym typeface="IBM Plex Sans"/>
            </a:endParaRPr>
          </a:p>
          <a:p>
            <a:pPr marL="457200" lvl="0" indent="-355600" algn="l" rtl="0">
              <a:spcBef>
                <a:spcPts val="0"/>
              </a:spcBef>
              <a:spcAft>
                <a:spcPts val="0"/>
              </a:spcAft>
              <a:buSzPts val="2000"/>
              <a:buChar char="▸"/>
            </a:pPr>
            <a:r>
              <a:rPr lang="en" sz="2000" dirty="0"/>
              <a:t>Reviewed the learning outcomes for </a:t>
            </a:r>
            <a:r>
              <a:rPr lang="en" sz="2000" b="1" dirty="0">
                <a:latin typeface="IBM Plex Sans"/>
                <a:ea typeface="IBM Plex Sans"/>
                <a:cs typeface="IBM Plex Sans"/>
                <a:sym typeface="IBM Plex Sans"/>
              </a:rPr>
              <a:t>214</a:t>
            </a:r>
            <a:r>
              <a:rPr lang="en" sz="2000" dirty="0"/>
              <a:t> courses &amp; programs</a:t>
            </a:r>
            <a:endParaRPr sz="2000" dirty="0"/>
          </a:p>
          <a:p>
            <a:pPr marL="457200" lvl="0" indent="-355600" algn="l" rtl="0">
              <a:spcBef>
                <a:spcPts val="0"/>
              </a:spcBef>
              <a:spcAft>
                <a:spcPts val="0"/>
              </a:spcAft>
              <a:buSzPts val="2000"/>
              <a:buChar char="▸"/>
            </a:pPr>
            <a:r>
              <a:rPr lang="en" sz="2000" dirty="0"/>
              <a:t>Evaluated </a:t>
            </a:r>
            <a:r>
              <a:rPr lang="en" sz="2000" b="1" dirty="0">
                <a:latin typeface="IBM Plex Sans"/>
                <a:ea typeface="IBM Plex Sans"/>
                <a:cs typeface="IBM Plex Sans"/>
                <a:sym typeface="IBM Plex Sans"/>
              </a:rPr>
              <a:t>61</a:t>
            </a:r>
            <a:r>
              <a:rPr lang="en" sz="2000" dirty="0"/>
              <a:t> Program Review Assessment Reports</a:t>
            </a:r>
            <a:endParaRPr sz="2000" dirty="0"/>
          </a:p>
          <a:p>
            <a:pPr marL="457200" lvl="0" indent="-355600" algn="l" rtl="0">
              <a:spcBef>
                <a:spcPts val="0"/>
              </a:spcBef>
              <a:spcAft>
                <a:spcPts val="0"/>
              </a:spcAft>
              <a:buSzPts val="2000"/>
              <a:buChar char="▸"/>
            </a:pPr>
            <a:r>
              <a:rPr lang="en" sz="2000" dirty="0"/>
              <a:t>Updated </a:t>
            </a:r>
            <a:r>
              <a:rPr lang="en" sz="2000" b="1" dirty="0">
                <a:latin typeface="IBM Plex Sans"/>
                <a:ea typeface="IBM Plex Sans"/>
                <a:cs typeface="IBM Plex Sans"/>
                <a:sym typeface="IBM Plex Sans"/>
              </a:rPr>
              <a:t>61</a:t>
            </a:r>
            <a:r>
              <a:rPr lang="en" sz="2000" dirty="0"/>
              <a:t> Assessment Plans</a:t>
            </a:r>
            <a:endParaRPr sz="2000" dirty="0"/>
          </a:p>
          <a:p>
            <a:pPr marL="457200" lvl="0" indent="-355600" algn="l" rtl="0">
              <a:spcBef>
                <a:spcPts val="0"/>
              </a:spcBef>
              <a:spcAft>
                <a:spcPts val="0"/>
              </a:spcAft>
              <a:buSzPts val="2000"/>
              <a:buChar char="▸"/>
            </a:pPr>
            <a:r>
              <a:rPr lang="en" sz="2000" dirty="0"/>
              <a:t>Presented </a:t>
            </a:r>
            <a:r>
              <a:rPr lang="en" sz="2000" b="1" dirty="0">
                <a:latin typeface="IBM Plex Sans"/>
                <a:ea typeface="IBM Plex Sans"/>
                <a:cs typeface="IBM Plex Sans"/>
                <a:sym typeface="IBM Plex Sans"/>
              </a:rPr>
              <a:t>5</a:t>
            </a:r>
            <a:r>
              <a:rPr lang="en" sz="2000" dirty="0"/>
              <a:t> FLEX workshops</a:t>
            </a:r>
            <a:endParaRPr sz="2000" dirty="0"/>
          </a:p>
          <a:p>
            <a:pPr marL="457200" lvl="0" indent="-355600" algn="l" rtl="0">
              <a:spcBef>
                <a:spcPts val="0"/>
              </a:spcBef>
              <a:spcAft>
                <a:spcPts val="0"/>
              </a:spcAft>
              <a:buSzPts val="2000"/>
              <a:buChar char="▸"/>
            </a:pPr>
            <a:r>
              <a:rPr lang="en" sz="2000" dirty="0"/>
              <a:t>Spotlighted </a:t>
            </a:r>
            <a:r>
              <a:rPr lang="en" sz="2000" b="1" dirty="0">
                <a:latin typeface="IBM Plex Sans"/>
                <a:ea typeface="IBM Plex Sans"/>
                <a:cs typeface="IBM Plex Sans"/>
                <a:sym typeface="IBM Plex Sans"/>
              </a:rPr>
              <a:t>1</a:t>
            </a:r>
            <a:r>
              <a:rPr lang="en" sz="2000" dirty="0"/>
              <a:t> learning outcome assessments by Assessment member – Jana Richardson </a:t>
            </a:r>
            <a:endParaRPr sz="2000" dirty="0"/>
          </a:p>
          <a:p>
            <a:pPr marL="457200" lvl="0" indent="-355600" algn="l" rtl="0">
              <a:spcBef>
                <a:spcPts val="0"/>
              </a:spcBef>
              <a:spcAft>
                <a:spcPts val="0"/>
              </a:spcAft>
              <a:buSzPts val="2000"/>
              <a:buChar char="▸"/>
            </a:pPr>
            <a:r>
              <a:rPr lang="en" sz="2000" dirty="0"/>
              <a:t>Assisted </a:t>
            </a:r>
            <a:r>
              <a:rPr lang="en" sz="2000" b="1" dirty="0">
                <a:latin typeface="IBM Plex Sans"/>
                <a:ea typeface="IBM Plex Sans"/>
                <a:cs typeface="IBM Plex Sans"/>
                <a:sym typeface="IBM Plex Sans"/>
              </a:rPr>
              <a:t>10</a:t>
            </a:r>
            <a:r>
              <a:rPr lang="en" sz="2000" dirty="0"/>
              <a:t> faculty in drop-in assessment entry zoom sessions (Spring 2022 only)</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5"/>
          <p:cNvSpPr txBox="1">
            <a:spLocks noGrp="1"/>
          </p:cNvSpPr>
          <p:nvPr>
            <p:ph type="title"/>
          </p:nvPr>
        </p:nvSpPr>
        <p:spPr>
          <a:xfrm>
            <a:off x="480775" y="404163"/>
            <a:ext cx="3185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Housekeeping</a:t>
            </a:r>
            <a:endParaRPr dirty="0"/>
          </a:p>
        </p:txBody>
      </p:sp>
      <p:sp>
        <p:nvSpPr>
          <p:cNvPr id="259" name="Google Shape;259;p25"/>
          <p:cNvSpPr txBox="1">
            <a:spLocks noGrp="1"/>
          </p:cNvSpPr>
          <p:nvPr>
            <p:ph type="body" idx="1"/>
          </p:nvPr>
        </p:nvSpPr>
        <p:spPr>
          <a:xfrm>
            <a:off x="323725" y="1142400"/>
            <a:ext cx="3499200" cy="28587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chemeClr val="lt1"/>
              </a:buClr>
              <a:buSzPts val="2200"/>
              <a:buChar char="▸"/>
            </a:pPr>
            <a:r>
              <a:rPr lang="en" dirty="0">
                <a:solidFill>
                  <a:schemeClr val="lt1"/>
                </a:solidFill>
              </a:rPr>
              <a:t>Our first regular meeting is </a:t>
            </a:r>
            <a:r>
              <a:rPr lang="en" b="1" dirty="0">
                <a:solidFill>
                  <a:schemeClr val="lt1"/>
                </a:solidFill>
                <a:latin typeface="IBM Plex Sans"/>
                <a:ea typeface="IBM Plex Sans"/>
                <a:cs typeface="IBM Plex Sans"/>
                <a:sym typeface="IBM Plex Sans"/>
              </a:rPr>
              <a:t>September 15</a:t>
            </a:r>
            <a:r>
              <a:rPr lang="en" dirty="0">
                <a:solidFill>
                  <a:schemeClr val="lt1"/>
                </a:solidFill>
              </a:rPr>
              <a:t>, 10:30am-12pm, via Zoom</a:t>
            </a:r>
            <a:endParaRPr dirty="0">
              <a:solidFill>
                <a:schemeClr val="lt1"/>
              </a:solidFill>
            </a:endParaRPr>
          </a:p>
          <a:p>
            <a:pPr>
              <a:buClr>
                <a:schemeClr val="lt1"/>
              </a:buClr>
            </a:pPr>
            <a:r>
              <a:rPr lang="en" dirty="0">
                <a:solidFill>
                  <a:schemeClr val="lt1"/>
                </a:solidFill>
              </a:rPr>
              <a:t>Calendar invites have been sent out.</a:t>
            </a:r>
          </a:p>
          <a:p>
            <a:pPr>
              <a:buClr>
                <a:schemeClr val="lt1"/>
              </a:buClr>
            </a:pPr>
            <a:r>
              <a:rPr lang="en" dirty="0">
                <a:solidFill>
                  <a:schemeClr val="lt1"/>
                </a:solidFill>
              </a:rPr>
              <a:t>We will be providing training on reviewing SLOs to prepare for first team assignments</a:t>
            </a:r>
            <a:endParaRPr dirty="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a:spLocks noGrp="1"/>
          </p:cNvSpPr>
          <p:nvPr>
            <p:ph type="title"/>
          </p:nvPr>
        </p:nvSpPr>
        <p:spPr>
          <a:xfrm>
            <a:off x="486625" y="2525125"/>
            <a:ext cx="3185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Questions about Assessment?</a:t>
            </a:r>
            <a:endParaRPr/>
          </a:p>
        </p:txBody>
      </p:sp>
      <p:sp>
        <p:nvSpPr>
          <p:cNvPr id="265" name="Google Shape;265;p26"/>
          <p:cNvSpPr txBox="1"/>
          <p:nvPr/>
        </p:nvSpPr>
        <p:spPr>
          <a:xfrm>
            <a:off x="377424" y="3011525"/>
            <a:ext cx="345876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IBM Plex Sans Light"/>
                <a:ea typeface="IBM Plex Sans Light"/>
                <a:cs typeface="IBM Plex Sans Light"/>
                <a:sym typeface="IBM Plex Sans Light"/>
              </a:rPr>
              <a:t>Rebecka.Zepeda@bakersfieldcollege.edu</a:t>
            </a:r>
            <a:endParaRPr dirty="0">
              <a:latin typeface="IBM Plex Sans Light"/>
              <a:ea typeface="IBM Plex Sans Light"/>
              <a:cs typeface="IBM Plex Sans Light"/>
              <a:sym typeface="IBM Plex Sans Light"/>
            </a:endParaRPr>
          </a:p>
          <a:p>
            <a:pPr marL="0" lvl="0" indent="0" algn="l" rtl="0">
              <a:spcBef>
                <a:spcPts val="0"/>
              </a:spcBef>
              <a:spcAft>
                <a:spcPts val="0"/>
              </a:spcAft>
              <a:buNone/>
            </a:pPr>
            <a:endParaRPr dirty="0">
              <a:latin typeface="IBM Plex Sans Light"/>
              <a:ea typeface="IBM Plex Sans Light"/>
              <a:cs typeface="IBM Plex Sans Light"/>
              <a:sym typeface="IBM Plex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Agenda</a:t>
            </a:r>
            <a:endParaRPr/>
          </a:p>
        </p:txBody>
      </p:sp>
      <p:sp>
        <p:nvSpPr>
          <p:cNvPr id="204" name="Google Shape;204;p16"/>
          <p:cNvSpPr txBox="1">
            <a:spLocks noGrp="1"/>
          </p:cNvSpPr>
          <p:nvPr>
            <p:ph type="body" idx="1"/>
          </p:nvPr>
        </p:nvSpPr>
        <p:spPr>
          <a:xfrm>
            <a:off x="2976900" y="1506350"/>
            <a:ext cx="5985300" cy="28587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dirty="0"/>
              <a:t>Introductions</a:t>
            </a:r>
            <a:endParaRPr dirty="0"/>
          </a:p>
          <a:p>
            <a:pPr marL="457200" lvl="0" indent="-381000" algn="l" rtl="0">
              <a:spcBef>
                <a:spcPts val="0"/>
              </a:spcBef>
              <a:spcAft>
                <a:spcPts val="0"/>
              </a:spcAft>
              <a:buSzPts val="2400"/>
              <a:buChar char="▸"/>
            </a:pPr>
            <a:r>
              <a:rPr lang="en" dirty="0"/>
              <a:t>What is the Assessment Committee?</a:t>
            </a:r>
            <a:endParaRPr dirty="0"/>
          </a:p>
          <a:p>
            <a:pPr marL="457200" lvl="0" indent="-381000" algn="l" rtl="0">
              <a:spcBef>
                <a:spcPts val="0"/>
              </a:spcBef>
              <a:spcAft>
                <a:spcPts val="0"/>
              </a:spcAft>
              <a:buSzPts val="2400"/>
              <a:buChar char="▸"/>
            </a:pPr>
            <a:r>
              <a:rPr lang="en" dirty="0"/>
              <a:t>A day in the life of an Assessment member</a:t>
            </a:r>
            <a:endParaRPr dirty="0"/>
          </a:p>
          <a:p>
            <a:pPr marL="914400" lvl="1" indent="-381000" algn="l" rtl="0">
              <a:spcBef>
                <a:spcPts val="0"/>
              </a:spcBef>
              <a:spcAft>
                <a:spcPts val="0"/>
              </a:spcAft>
              <a:buSzPts val="2400"/>
              <a:buChar char="▹"/>
            </a:pPr>
            <a:r>
              <a:rPr lang="en" dirty="0"/>
              <a:t>Work expected</a:t>
            </a:r>
            <a:endParaRPr dirty="0"/>
          </a:p>
          <a:p>
            <a:pPr marL="914400" lvl="1" indent="-381000" algn="l" rtl="0">
              <a:spcBef>
                <a:spcPts val="0"/>
              </a:spcBef>
              <a:spcAft>
                <a:spcPts val="0"/>
              </a:spcAft>
              <a:buSzPts val="2400"/>
              <a:buChar char="▹"/>
            </a:pPr>
            <a:r>
              <a:rPr lang="en" dirty="0"/>
              <a:t>Accomplishments 2022-23</a:t>
            </a:r>
            <a:endParaRPr dirty="0"/>
          </a:p>
          <a:p>
            <a:pPr marL="457200" lvl="0" indent="-381000" algn="l" rtl="0">
              <a:spcBef>
                <a:spcPts val="0"/>
              </a:spcBef>
              <a:spcAft>
                <a:spcPts val="0"/>
              </a:spcAft>
              <a:buSzPts val="2400"/>
              <a:buChar char="▸"/>
            </a:pPr>
            <a:r>
              <a:rPr lang="en" dirty="0"/>
              <a:t>Housekeeping</a:t>
            </a:r>
            <a:endParaRPr dirty="0"/>
          </a:p>
          <a:p>
            <a:pPr marL="457200" lvl="0" indent="-381000" algn="l" rtl="0">
              <a:spcBef>
                <a:spcPts val="0"/>
              </a:spcBef>
              <a:spcAft>
                <a:spcPts val="0"/>
              </a:spcAft>
              <a:buSzPts val="2400"/>
              <a:buChar char="▸"/>
            </a:pPr>
            <a:r>
              <a:rPr lang="en" dirty="0"/>
              <a:t>Questions</a:t>
            </a:r>
            <a:br>
              <a:rPr lang="en"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Your co-chairs</a:t>
            </a:r>
            <a:endParaRPr/>
          </a:p>
        </p:txBody>
      </p:sp>
      <p:sp>
        <p:nvSpPr>
          <p:cNvPr id="210" name="Google Shape;210;p17"/>
          <p:cNvSpPr txBox="1">
            <a:spLocks noGrp="1"/>
          </p:cNvSpPr>
          <p:nvPr>
            <p:ph type="body" idx="1"/>
          </p:nvPr>
        </p:nvSpPr>
        <p:spPr>
          <a:xfrm>
            <a:off x="2976900" y="2906250"/>
            <a:ext cx="2553000" cy="18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err="1">
                <a:latin typeface="IBM Plex Sans"/>
                <a:ea typeface="IBM Plex Sans"/>
                <a:cs typeface="IBM Plex Sans"/>
                <a:sym typeface="IBM Plex Sans"/>
              </a:rPr>
              <a:t>Becka</a:t>
            </a:r>
            <a:r>
              <a:rPr lang="en-US" b="1" dirty="0">
                <a:latin typeface="IBM Plex Sans"/>
                <a:ea typeface="IBM Plex Sans"/>
                <a:cs typeface="IBM Plex Sans"/>
                <a:sym typeface="IBM Plex Sans"/>
              </a:rPr>
              <a:t> Zepeda</a:t>
            </a:r>
            <a:endParaRPr b="1" dirty="0">
              <a:latin typeface="IBM Plex Sans"/>
              <a:ea typeface="IBM Plex Sans"/>
              <a:cs typeface="IBM Plex Sans"/>
              <a:sym typeface="IBM Plex Sans"/>
            </a:endParaRPr>
          </a:p>
          <a:p>
            <a:pPr marL="0" lvl="0" indent="0" algn="l" rtl="0">
              <a:spcBef>
                <a:spcPts val="600"/>
              </a:spcBef>
              <a:spcAft>
                <a:spcPts val="0"/>
              </a:spcAft>
              <a:buNone/>
            </a:pPr>
            <a:r>
              <a:rPr lang="en" dirty="0"/>
              <a:t>Assessment Faculty Co-Chair </a:t>
            </a:r>
            <a:endParaRPr dirty="0"/>
          </a:p>
          <a:p>
            <a:pPr marL="0" lvl="0" indent="0" algn="l" rtl="0">
              <a:spcBef>
                <a:spcPts val="600"/>
              </a:spcBef>
              <a:spcAft>
                <a:spcPts val="600"/>
              </a:spcAft>
              <a:buNone/>
            </a:pPr>
            <a:r>
              <a:rPr lang="en" dirty="0"/>
              <a:t>(Biology Dept.)</a:t>
            </a:r>
            <a:endParaRPr dirty="0"/>
          </a:p>
        </p:txBody>
      </p:sp>
      <p:sp>
        <p:nvSpPr>
          <p:cNvPr id="211" name="Google Shape;211;p17"/>
          <p:cNvSpPr txBox="1">
            <a:spLocks noGrp="1"/>
          </p:cNvSpPr>
          <p:nvPr>
            <p:ph type="body" idx="2"/>
          </p:nvPr>
        </p:nvSpPr>
        <p:spPr>
          <a:xfrm>
            <a:off x="5888025" y="2906250"/>
            <a:ext cx="2869200" cy="18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latin typeface="IBM Plex Sans"/>
                <a:ea typeface="IBM Plex Sans"/>
                <a:cs typeface="IBM Plex Sans"/>
                <a:sym typeface="IBM Plex Sans"/>
              </a:rPr>
              <a:t>Mindy Wilmot</a:t>
            </a:r>
            <a:endParaRPr b="1" dirty="0">
              <a:latin typeface="IBM Plex Sans"/>
              <a:ea typeface="IBM Plex Sans"/>
              <a:cs typeface="IBM Plex Sans"/>
              <a:sym typeface="IBM Plex Sans"/>
            </a:endParaRPr>
          </a:p>
          <a:p>
            <a:pPr marL="0" lvl="0" indent="0" algn="l" rtl="0">
              <a:spcBef>
                <a:spcPts val="600"/>
              </a:spcBef>
              <a:spcAft>
                <a:spcPts val="0"/>
              </a:spcAft>
              <a:buNone/>
            </a:pPr>
            <a:r>
              <a:rPr lang="en" dirty="0"/>
              <a:t>Assessment Administrative Co-Chair</a:t>
            </a:r>
            <a:endParaRPr dirty="0"/>
          </a:p>
          <a:p>
            <a:pPr marL="0" lvl="0" indent="0" algn="l" rtl="0">
              <a:spcBef>
                <a:spcPts val="600"/>
              </a:spcBef>
              <a:spcAft>
                <a:spcPts val="600"/>
              </a:spcAft>
              <a:buNone/>
            </a:pPr>
            <a:r>
              <a:rPr lang="en" dirty="0"/>
              <a:t>(&amp; Dean of Instruction)</a:t>
            </a:r>
            <a:endParaRPr dirty="0"/>
          </a:p>
        </p:txBody>
      </p:sp>
      <p:pic>
        <p:nvPicPr>
          <p:cNvPr id="212" name="Google Shape;212;p17"/>
          <p:cNvPicPr preferRelativeResize="0"/>
          <p:nvPr/>
        </p:nvPicPr>
        <p:blipFill>
          <a:blip r:embed="rId3">
            <a:alphaModFix/>
          </a:blip>
          <a:stretch>
            <a:fillRect/>
          </a:stretch>
        </p:blipFill>
        <p:spPr>
          <a:xfrm>
            <a:off x="5888025" y="1433076"/>
            <a:ext cx="1339448" cy="1339448"/>
          </a:xfrm>
          <a:prstGeom prst="rect">
            <a:avLst/>
          </a:prstGeom>
          <a:noFill/>
          <a:ln>
            <a:noFill/>
          </a:ln>
        </p:spPr>
      </p:pic>
      <p:pic>
        <p:nvPicPr>
          <p:cNvPr id="3" name="Picture 2" descr="A person smiling at the camera&#10;&#10;Description automatically generated">
            <a:extLst>
              <a:ext uri="{FF2B5EF4-FFF2-40B4-BE49-F238E27FC236}">
                <a16:creationId xmlns:a16="http://schemas.microsoft.com/office/drawing/2014/main" id="{1E71CA56-F580-3EE0-C632-66588E622BFF}"/>
              </a:ext>
            </a:extLst>
          </p:cNvPr>
          <p:cNvPicPr>
            <a:picLocks noChangeAspect="1"/>
          </p:cNvPicPr>
          <p:nvPr/>
        </p:nvPicPr>
        <p:blipFill>
          <a:blip r:embed="rId4"/>
          <a:stretch>
            <a:fillRect/>
          </a:stretch>
        </p:blipFill>
        <p:spPr>
          <a:xfrm>
            <a:off x="3006929" y="1202122"/>
            <a:ext cx="1801356" cy="18013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Assessment?</a:t>
            </a:r>
            <a:endParaRPr/>
          </a:p>
        </p:txBody>
      </p:sp>
      <p:sp>
        <p:nvSpPr>
          <p:cNvPr id="219" name="Google Shape;219;p18"/>
          <p:cNvSpPr txBox="1">
            <a:spLocks noGrp="1"/>
          </p:cNvSpPr>
          <p:nvPr>
            <p:ph type="body" idx="1"/>
          </p:nvPr>
        </p:nvSpPr>
        <p:spPr>
          <a:xfrm>
            <a:off x="2976900" y="1430600"/>
            <a:ext cx="5464200" cy="15426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000"/>
              <a:t>The primary purpose of this committee is to help </a:t>
            </a:r>
            <a:r>
              <a:rPr lang="en" sz="2000" b="1">
                <a:latin typeface="IBM Plex Sans"/>
                <a:ea typeface="IBM Plex Sans"/>
                <a:cs typeface="IBM Plex Sans"/>
                <a:sym typeface="IBM Plex Sans"/>
              </a:rPr>
              <a:t>support student learning</a:t>
            </a:r>
            <a:r>
              <a:rPr lang="en" sz="2000"/>
              <a:t> by ensuring that all processes related to assessment are consistent with the mission of the college, addresses the needs of students and the community, and meets the requirements of law and regulation.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2976900" y="836000"/>
            <a:ext cx="54642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The Assessment Committee…</a:t>
            </a:r>
            <a:endParaRPr/>
          </a:p>
        </p:txBody>
      </p:sp>
      <p:sp>
        <p:nvSpPr>
          <p:cNvPr id="225" name="Google Shape;225;p19"/>
          <p:cNvSpPr txBox="1">
            <a:spLocks noGrp="1"/>
          </p:cNvSpPr>
          <p:nvPr>
            <p:ph type="body" idx="1"/>
          </p:nvPr>
        </p:nvSpPr>
        <p:spPr>
          <a:xfrm>
            <a:off x="2976900" y="1506350"/>
            <a:ext cx="5464200" cy="2858700"/>
          </a:xfrm>
          <a:prstGeom prst="rect">
            <a:avLst/>
          </a:prstGeom>
        </p:spPr>
        <p:txBody>
          <a:bodyPr spcFirstLastPara="1" wrap="square" lIns="0" tIns="0" rIns="0" bIns="0" anchor="t" anchorCtr="0">
            <a:noAutofit/>
          </a:bodyPr>
          <a:lstStyle/>
          <a:p>
            <a:pPr marL="457200" lvl="0" indent="-349250" algn="l" rtl="0">
              <a:spcBef>
                <a:spcPts val="0"/>
              </a:spcBef>
              <a:spcAft>
                <a:spcPts val="0"/>
              </a:spcAft>
              <a:buSzPts val="1900"/>
              <a:buChar char="▸"/>
            </a:pPr>
            <a:r>
              <a:rPr lang="en" sz="1900"/>
              <a:t>Reviews and approves all Student Learning Outcomes (SLOs) and Program Learning Outcomes (PLOs)</a:t>
            </a:r>
            <a:endParaRPr sz="1900"/>
          </a:p>
          <a:p>
            <a:pPr marL="457200" lvl="0" indent="-349250" algn="l" rtl="0">
              <a:spcBef>
                <a:spcPts val="0"/>
              </a:spcBef>
              <a:spcAft>
                <a:spcPts val="0"/>
              </a:spcAft>
              <a:buSzPts val="1900"/>
              <a:buChar char="▸"/>
            </a:pPr>
            <a:r>
              <a:rPr lang="en" sz="1900"/>
              <a:t>Reviews and approves mappings to Institutional Learning Outcomes (ILOs) and General Education Learning Outcomes (GELOs)</a:t>
            </a:r>
            <a:endParaRPr sz="1900"/>
          </a:p>
          <a:p>
            <a:pPr marL="457200" lvl="0" indent="-349250" algn="l" rtl="0">
              <a:spcBef>
                <a:spcPts val="0"/>
              </a:spcBef>
              <a:spcAft>
                <a:spcPts val="0"/>
              </a:spcAft>
              <a:buSzPts val="1900"/>
              <a:buChar char="▸"/>
            </a:pPr>
            <a:r>
              <a:rPr lang="en" sz="1900"/>
              <a:t>Provides assessment training and dissemination of assessment information</a:t>
            </a:r>
            <a:endParaRPr sz="1900"/>
          </a:p>
          <a:p>
            <a:pPr marL="457200" lvl="0" indent="-349250" algn="l" rtl="0">
              <a:spcBef>
                <a:spcPts val="0"/>
              </a:spcBef>
              <a:spcAft>
                <a:spcPts val="0"/>
              </a:spcAft>
              <a:buSzPts val="1900"/>
              <a:buChar char="▸"/>
            </a:pPr>
            <a:r>
              <a:rPr lang="en" sz="1900"/>
              <a:t>Provides support for development, implementation, and evaluation of assessment</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518900" y="2373600"/>
            <a:ext cx="3185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does this mean for you?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1"/>
          <p:cNvSpPr txBox="1">
            <a:spLocks noGrp="1"/>
          </p:cNvSpPr>
          <p:nvPr>
            <p:ph type="title"/>
          </p:nvPr>
        </p:nvSpPr>
        <p:spPr>
          <a:xfrm>
            <a:off x="3005600" y="845100"/>
            <a:ext cx="54006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500"/>
              <a:t>Assessment members…</a:t>
            </a:r>
            <a:endParaRPr sz="2500"/>
          </a:p>
        </p:txBody>
      </p:sp>
      <p:sp>
        <p:nvSpPr>
          <p:cNvPr id="236" name="Google Shape;236;p21"/>
          <p:cNvSpPr txBox="1">
            <a:spLocks noGrp="1"/>
          </p:cNvSpPr>
          <p:nvPr>
            <p:ph type="body" idx="1"/>
          </p:nvPr>
        </p:nvSpPr>
        <p:spPr>
          <a:xfrm>
            <a:off x="3005600" y="1439700"/>
            <a:ext cx="5464200" cy="28587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dirty="0"/>
              <a:t>Evaluate SLOs &amp; PLOs for new and revised courses &amp; programs </a:t>
            </a:r>
            <a:endParaRPr dirty="0"/>
          </a:p>
          <a:p>
            <a:pPr marL="457200" lvl="0" indent="-381000" algn="l" rtl="0">
              <a:spcBef>
                <a:spcPts val="0"/>
              </a:spcBef>
              <a:spcAft>
                <a:spcPts val="0"/>
              </a:spcAft>
              <a:buSzPts val="2400"/>
              <a:buChar char="▸"/>
            </a:pPr>
            <a:r>
              <a:rPr lang="en" dirty="0"/>
              <a:t>Evaluate the Assessment Reports within Program Review</a:t>
            </a:r>
            <a:endParaRPr dirty="0"/>
          </a:p>
          <a:p>
            <a:pPr marL="457200" lvl="0" indent="-381000" algn="l" rtl="0">
              <a:spcBef>
                <a:spcPts val="0"/>
              </a:spcBef>
              <a:spcAft>
                <a:spcPts val="0"/>
              </a:spcAft>
              <a:buSzPts val="2400"/>
              <a:buChar char="▸"/>
            </a:pPr>
            <a:r>
              <a:rPr lang="en" dirty="0"/>
              <a:t>Help faculty import their SLO data into eLumen each semester</a:t>
            </a:r>
            <a:endParaRPr dirty="0">
              <a:solidFill>
                <a:srgbClr val="FF0000"/>
              </a:solidFill>
            </a:endParaRPr>
          </a:p>
          <a:p>
            <a:pPr marL="457200" lvl="0" indent="-381000" algn="l" rtl="0">
              <a:spcBef>
                <a:spcPts val="0"/>
              </a:spcBef>
              <a:spcAft>
                <a:spcPts val="0"/>
              </a:spcAft>
              <a:buSzPts val="2400"/>
              <a:buChar char="▸"/>
            </a:pPr>
            <a:r>
              <a:rPr lang="en" dirty="0"/>
              <a:t>Complete other faculty support &amp; training as needed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2976900" y="521675"/>
            <a:ext cx="54642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You can anticipate</a:t>
            </a:r>
            <a:endParaRPr dirty="0"/>
          </a:p>
        </p:txBody>
      </p:sp>
      <p:sp>
        <p:nvSpPr>
          <p:cNvPr id="242" name="Google Shape;242;p22"/>
          <p:cNvSpPr txBox="1">
            <a:spLocks noGrp="1"/>
          </p:cNvSpPr>
          <p:nvPr>
            <p:ph type="body" idx="1"/>
          </p:nvPr>
        </p:nvSpPr>
        <p:spPr>
          <a:xfrm>
            <a:off x="2705114" y="1163450"/>
            <a:ext cx="6007772" cy="41515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sz="2200" dirty="0"/>
              <a:t>A team assignment taking up 30-60 minutes of your time every 1-2 weeks </a:t>
            </a:r>
            <a:r>
              <a:rPr lang="en" sz="2200" b="1" dirty="0"/>
              <a:t>**Opportunity to opt-out if you are interested in being a faculty designee for other committees involving assessment**</a:t>
            </a:r>
            <a:endParaRPr sz="2200" b="1" dirty="0"/>
          </a:p>
          <a:p>
            <a:pPr marL="457200" lvl="0" indent="-381000" algn="l" rtl="0">
              <a:spcBef>
                <a:spcPts val="0"/>
              </a:spcBef>
              <a:spcAft>
                <a:spcPts val="0"/>
              </a:spcAft>
              <a:buSzPts val="2400"/>
              <a:buChar char="▸"/>
            </a:pPr>
            <a:r>
              <a:rPr lang="en" sz="2200" dirty="0"/>
              <a:t>2 x 90 minute meetings per month</a:t>
            </a:r>
            <a:endParaRPr sz="2200" dirty="0"/>
          </a:p>
          <a:p>
            <a:pPr marL="457200" lvl="0" indent="-381000" algn="l" rtl="0">
              <a:spcBef>
                <a:spcPts val="0"/>
              </a:spcBef>
              <a:spcAft>
                <a:spcPts val="0"/>
              </a:spcAft>
              <a:buSzPts val="2400"/>
              <a:buChar char="▸"/>
            </a:pPr>
            <a:r>
              <a:rPr lang="en" sz="2200" dirty="0"/>
              <a:t>Acting as your dept/area’s Assessment go-to</a:t>
            </a:r>
            <a:endParaRPr sz="2200" dirty="0"/>
          </a:p>
          <a:p>
            <a:pPr marL="457200" lvl="0" indent="-381000" algn="l" rtl="0">
              <a:spcBef>
                <a:spcPts val="0"/>
              </a:spcBef>
              <a:spcAft>
                <a:spcPts val="0"/>
              </a:spcAft>
              <a:buSzPts val="2400"/>
              <a:buChar char="▸"/>
            </a:pPr>
            <a:r>
              <a:rPr lang="en" sz="2200" dirty="0"/>
              <a:t>The option to co-present Assessment Flex workshops</a:t>
            </a:r>
            <a:endParaRPr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3"/>
          <p:cNvSpPr txBox="1">
            <a:spLocks noGrp="1"/>
          </p:cNvSpPr>
          <p:nvPr>
            <p:ph type="body" idx="1"/>
          </p:nvPr>
        </p:nvSpPr>
        <p:spPr>
          <a:xfrm>
            <a:off x="911750" y="643275"/>
            <a:ext cx="4130400" cy="385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t>So what did you do last year?</a:t>
            </a:r>
            <a:endParaRPr sz="3600"/>
          </a:p>
          <a:p>
            <a:pPr marL="0" lvl="0" indent="0" algn="l" rtl="0">
              <a:spcBef>
                <a:spcPts val="600"/>
              </a:spcBef>
              <a:spcAft>
                <a:spcPts val="0"/>
              </a:spcAft>
              <a:buNone/>
            </a:pPr>
            <a:endParaRPr/>
          </a:p>
          <a:p>
            <a:pPr marL="0" lvl="0" indent="0" algn="l" rtl="0">
              <a:spcBef>
                <a:spcPts val="600"/>
              </a:spcBef>
              <a:spcAft>
                <a:spcPts val="600"/>
              </a:spcAft>
              <a:buNone/>
            </a:pPr>
            <a:endParaRPr/>
          </a:p>
        </p:txBody>
      </p:sp>
    </p:spTree>
  </p:cSld>
  <p:clrMapOvr>
    <a:masterClrMapping/>
  </p:clrMapOvr>
</p:sld>
</file>

<file path=ppt/theme/theme1.xml><?xml version="1.0" encoding="utf-8"?>
<a:theme xmlns:a="http://schemas.openxmlformats.org/drawingml/2006/main" name="Exeter template">
  <a:themeElements>
    <a:clrScheme name="Custom 347">
      <a:dk1>
        <a:srgbClr val="3E4655"/>
      </a:dk1>
      <a:lt1>
        <a:srgbClr val="FFFFFF"/>
      </a:lt1>
      <a:dk2>
        <a:srgbClr val="746F7E"/>
      </a:dk2>
      <a:lt2>
        <a:srgbClr val="EAECF0"/>
      </a:lt2>
      <a:accent1>
        <a:srgbClr val="FFB900"/>
      </a:accent1>
      <a:accent2>
        <a:srgbClr val="F78300"/>
      </a:accent2>
      <a:accent3>
        <a:srgbClr val="D6516E"/>
      </a:accent3>
      <a:accent4>
        <a:srgbClr val="807DAF"/>
      </a:accent4>
      <a:accent5>
        <a:srgbClr val="93AECF"/>
      </a:accent5>
      <a:accent6>
        <a:srgbClr val="7E0808"/>
      </a:accent6>
      <a:hlink>
        <a:srgbClr val="3833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12A3C5ED4701478F31303FAD511988" ma:contentTypeVersion="" ma:contentTypeDescription="Create a new document." ma:contentTypeScope="" ma:versionID="f4aa48311df411db47a679ae9ff9b2b7">
  <xsd:schema xmlns:xsd="http://www.w3.org/2001/XMLSchema" xmlns:xs="http://www.w3.org/2001/XMLSchema" xmlns:p="http://schemas.microsoft.com/office/2006/metadata/properties" xmlns:ns2="802b2fc7-6f51-454c-8693-1aaea2ad7012" xmlns:ns3="454fd486-4e42-4a7f-bc2f-e2145d19cd8b" targetNamespace="http://schemas.microsoft.com/office/2006/metadata/properties" ma:root="true" ma:fieldsID="b9443af32e39704d22fa0ffdc32a1a75" ns2:_="" ns3:_="">
    <xsd:import namespace="802b2fc7-6f51-454c-8693-1aaea2ad7012"/>
    <xsd:import namespace="454fd486-4e42-4a7f-bc2f-e2145d19cd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b2fc7-6f51-454c-8693-1aaea2ad70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773ff0-bf06-4c50-8fe9-1046dad4180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4fd486-4e42-4a7f-bc2f-e2145d19cd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65839eb-f74a-49db-a4ae-21be6eea6ea5}" ma:internalName="TaxCatchAll" ma:showField="CatchAllData" ma:web="454fd486-4e42-4a7f-bc2f-e2145d19c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54fd486-4e42-4a7f-bc2f-e2145d19cd8b" xsi:nil="true"/>
    <lcf76f155ced4ddcb4097134ff3c332f xmlns="802b2fc7-6f51-454c-8693-1aaea2ad70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7580C0-6B19-4008-8392-07EB3F945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b2fc7-6f51-454c-8693-1aaea2ad7012"/>
    <ds:schemaRef ds:uri="454fd486-4e42-4a7f-bc2f-e2145d19c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3DBB33-B7D5-4FFB-9B98-22902D504FF8}">
  <ds:schemaRefs>
    <ds:schemaRef ds:uri="http://schemas.microsoft.com/sharepoint/v3/contenttype/forms"/>
  </ds:schemaRefs>
</ds:datastoreItem>
</file>

<file path=customXml/itemProps3.xml><?xml version="1.0" encoding="utf-8"?>
<ds:datastoreItem xmlns:ds="http://schemas.openxmlformats.org/officeDocument/2006/customXml" ds:itemID="{D4A3A8A1-EF2A-4EF9-8768-249D572B35C6}">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454fd486-4e42-4a7f-bc2f-e2145d19cd8b"/>
    <ds:schemaRef ds:uri="http://www.w3.org/XML/1998/namespace"/>
    <ds:schemaRef ds:uri="802b2fc7-6f51-454c-8693-1aaea2ad7012"/>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102</TotalTime>
  <Words>382</Words>
  <Application>Microsoft Office PowerPoint</Application>
  <PresentationFormat>On-screen Show (16:9)</PresentationFormat>
  <Paragraphs>53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Exeter template</vt:lpstr>
      <vt:lpstr>Assessment Open House</vt:lpstr>
      <vt:lpstr>Agenda</vt:lpstr>
      <vt:lpstr>Your co-chairs</vt:lpstr>
      <vt:lpstr>What is Assessment?</vt:lpstr>
      <vt:lpstr>The Assessment Committee…</vt:lpstr>
      <vt:lpstr>What does this mean for you?</vt:lpstr>
      <vt:lpstr>Assessment members…</vt:lpstr>
      <vt:lpstr>You can anticipate</vt:lpstr>
      <vt:lpstr>PowerPoint Presentation</vt:lpstr>
      <vt:lpstr>2021-22 Accomplishments</vt:lpstr>
      <vt:lpstr>Housekeeping</vt:lpstr>
      <vt:lpstr>Questions about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Open House</dc:title>
  <dc:creator>Rebecka Zepeda</dc:creator>
  <cp:lastModifiedBy>Rebecka Zepeda</cp:lastModifiedBy>
  <cp:revision>8</cp:revision>
  <dcterms:modified xsi:type="dcterms:W3CDTF">2023-09-01T18:22:53Z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0x0101002612A3C5ED4701478F31303FAD511988</vt:lpwstr>
  </property>
  <property fmtid="{D5CDD505-2E9C-101B-9397-08002B2CF9AE}" pid="3" name="MediaServiceImageTags">
    <vt:lpwstr/>
  </property>
</Properties>
</file>