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59" r:id="rId8"/>
    <p:sldId id="261" r:id="rId9"/>
    <p:sldId id="260" r:id="rId10"/>
    <p:sldId id="262"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initials="C" lastIdx="1" clrIdx="0">
    <p:extLst>
      <p:ext uri="{19B8F6BF-5375-455C-9EA6-DF929625EA0E}">
        <p15:presenceInfo xmlns:p15="http://schemas.microsoft.com/office/powerpoint/2012/main" userId="Crai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2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7D7DB-01DE-4E57-92F7-5436CD7FE7F4}" v="2" dt="2022-09-10T22:54:18.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004" autoAdjust="0"/>
  </p:normalViewPr>
  <p:slideViewPr>
    <p:cSldViewPr snapToGrid="0">
      <p:cViewPr varScale="1">
        <p:scale>
          <a:sx n="60" d="100"/>
          <a:sy n="60" d="100"/>
        </p:scale>
        <p:origin x="2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oyeon Kim" userId="09472054-342c-4555-8276-978a38617ecd" providerId="ADAL" clId="{88D7D7DB-01DE-4E57-92F7-5436CD7FE7F4}"/>
    <pc:docChg chg="custSel delSld modSld">
      <pc:chgData name="Sooyeon Kim" userId="09472054-342c-4555-8276-978a38617ecd" providerId="ADAL" clId="{88D7D7DB-01DE-4E57-92F7-5436CD7FE7F4}" dt="2022-09-11T16:54:22.622" v="395" actId="1592"/>
      <pc:docMkLst>
        <pc:docMk/>
      </pc:docMkLst>
      <pc:sldChg chg="addSp delSp modSp mod">
        <pc:chgData name="Sooyeon Kim" userId="09472054-342c-4555-8276-978a38617ecd" providerId="ADAL" clId="{88D7D7DB-01DE-4E57-92F7-5436CD7FE7F4}" dt="2022-09-09T00:51:31.601" v="69" actId="22"/>
        <pc:sldMkLst>
          <pc:docMk/>
          <pc:sldMk cId="269590846" sldId="256"/>
        </pc:sldMkLst>
        <pc:spChg chg="mod">
          <ac:chgData name="Sooyeon Kim" userId="09472054-342c-4555-8276-978a38617ecd" providerId="ADAL" clId="{88D7D7DB-01DE-4E57-92F7-5436CD7FE7F4}" dt="2022-09-09T00:51:10.660" v="66" actId="20577"/>
          <ac:spMkLst>
            <pc:docMk/>
            <pc:sldMk cId="269590846" sldId="256"/>
            <ac:spMk id="3" creationId="{ACE389D1-672D-B004-F8EB-C27D197A5461}"/>
          </ac:spMkLst>
        </pc:spChg>
        <pc:spChg chg="add">
          <ac:chgData name="Sooyeon Kim" userId="09472054-342c-4555-8276-978a38617ecd" providerId="ADAL" clId="{88D7D7DB-01DE-4E57-92F7-5436CD7FE7F4}" dt="2022-09-09T00:51:31.601" v="69" actId="22"/>
          <ac:spMkLst>
            <pc:docMk/>
            <pc:sldMk cId="269590846" sldId="256"/>
            <ac:spMk id="7" creationId="{C86FECAF-B86F-CF89-04C6-F53770556DBC}"/>
          </ac:spMkLst>
        </pc:spChg>
        <pc:graphicFrameChg chg="add del mod">
          <ac:chgData name="Sooyeon Kim" userId="09472054-342c-4555-8276-978a38617ecd" providerId="ADAL" clId="{88D7D7DB-01DE-4E57-92F7-5436CD7FE7F4}" dt="2022-09-09T00:51:25.184" v="68" actId="478"/>
          <ac:graphicFrameMkLst>
            <pc:docMk/>
            <pc:sldMk cId="269590846" sldId="256"/>
            <ac:graphicFrameMk id="4" creationId="{99A1381C-DE36-0576-949D-ECD33B2C0D06}"/>
          </ac:graphicFrameMkLst>
        </pc:graphicFrameChg>
      </pc:sldChg>
      <pc:sldChg chg="addSp delSp modSp mod modTransition modNotesTx">
        <pc:chgData name="Sooyeon Kim" userId="09472054-342c-4555-8276-978a38617ecd" providerId="ADAL" clId="{88D7D7DB-01DE-4E57-92F7-5436CD7FE7F4}" dt="2022-09-10T22:55:32.129" v="174" actId="478"/>
        <pc:sldMkLst>
          <pc:docMk/>
          <pc:sldMk cId="4282292820" sldId="258"/>
        </pc:sldMkLst>
        <pc:spChg chg="mod">
          <ac:chgData name="Sooyeon Kim" userId="09472054-342c-4555-8276-978a38617ecd" providerId="ADAL" clId="{88D7D7DB-01DE-4E57-92F7-5436CD7FE7F4}" dt="2022-09-10T22:34:55.339" v="133" actId="6549"/>
          <ac:spMkLst>
            <pc:docMk/>
            <pc:sldMk cId="4282292820" sldId="258"/>
            <ac:spMk id="2" creationId="{60118CEB-5FE7-80BD-EC2C-5246525E3F9A}"/>
          </ac:spMkLst>
        </pc:spChg>
        <pc:spChg chg="add mod">
          <ac:chgData name="Sooyeon Kim" userId="09472054-342c-4555-8276-978a38617ecd" providerId="ADAL" clId="{88D7D7DB-01DE-4E57-92F7-5436CD7FE7F4}" dt="2022-09-10T22:35:10.461" v="137" actId="14100"/>
          <ac:spMkLst>
            <pc:docMk/>
            <pc:sldMk cId="4282292820" sldId="258"/>
            <ac:spMk id="4" creationId="{2EDF89AF-2B24-A2DF-4E9E-DD70EAB45F3F}"/>
          </ac:spMkLst>
        </pc:spChg>
        <pc:spChg chg="add del mod">
          <ac:chgData name="Sooyeon Kim" userId="09472054-342c-4555-8276-978a38617ecd" providerId="ADAL" clId="{88D7D7DB-01DE-4E57-92F7-5436CD7FE7F4}" dt="2022-09-10T22:55:32.129" v="174" actId="478"/>
          <ac:spMkLst>
            <pc:docMk/>
            <pc:sldMk cId="4282292820" sldId="258"/>
            <ac:spMk id="9" creationId="{E24064A3-122C-5FBF-9234-2CA825A6EADC}"/>
          </ac:spMkLst>
        </pc:spChg>
        <pc:picChg chg="del mod">
          <ac:chgData name="Sooyeon Kim" userId="09472054-342c-4555-8276-978a38617ecd" providerId="ADAL" clId="{88D7D7DB-01DE-4E57-92F7-5436CD7FE7F4}" dt="2022-09-10T22:32:52.893" v="107" actId="478"/>
          <ac:picMkLst>
            <pc:docMk/>
            <pc:sldMk cId="4282292820" sldId="258"/>
            <ac:picMk id="5" creationId="{68175F00-6EE7-1F80-B351-1CA5F4D0E317}"/>
          </ac:picMkLst>
        </pc:picChg>
        <pc:picChg chg="add mod">
          <ac:chgData name="Sooyeon Kim" userId="09472054-342c-4555-8276-978a38617ecd" providerId="ADAL" clId="{88D7D7DB-01DE-4E57-92F7-5436CD7FE7F4}" dt="2022-09-10T22:47:31.716" v="148" actId="1076"/>
          <ac:picMkLst>
            <pc:docMk/>
            <pc:sldMk cId="4282292820" sldId="258"/>
            <ac:picMk id="8" creationId="{0F4839CC-CF45-2E14-D53A-FF4774316690}"/>
          </ac:picMkLst>
        </pc:picChg>
      </pc:sldChg>
      <pc:sldChg chg="addSp delSp modSp mod modNotesTx">
        <pc:chgData name="Sooyeon Kim" userId="09472054-342c-4555-8276-978a38617ecd" providerId="ADAL" clId="{88D7D7DB-01DE-4E57-92F7-5436CD7FE7F4}" dt="2022-09-10T22:53:27.944" v="169" actId="14100"/>
        <pc:sldMkLst>
          <pc:docMk/>
          <pc:sldMk cId="537214969" sldId="259"/>
        </pc:sldMkLst>
        <pc:spChg chg="add del mod">
          <ac:chgData name="Sooyeon Kim" userId="09472054-342c-4555-8276-978a38617ecd" providerId="ADAL" clId="{88D7D7DB-01DE-4E57-92F7-5436CD7FE7F4}" dt="2022-09-10T22:52:34.027" v="163" actId="478"/>
          <ac:spMkLst>
            <pc:docMk/>
            <pc:sldMk cId="537214969" sldId="259"/>
            <ac:spMk id="8" creationId="{47847FA6-6EEE-88E0-0A2C-0CF9EC364D1F}"/>
          </ac:spMkLst>
        </pc:spChg>
        <pc:picChg chg="add mod">
          <ac:chgData name="Sooyeon Kim" userId="09472054-342c-4555-8276-978a38617ecd" providerId="ADAL" clId="{88D7D7DB-01DE-4E57-92F7-5436CD7FE7F4}" dt="2022-09-10T22:53:27.944" v="169" actId="14100"/>
          <ac:picMkLst>
            <pc:docMk/>
            <pc:sldMk cId="537214969" sldId="259"/>
            <ac:picMk id="4" creationId="{93700586-8AF4-D318-5A5B-E651D0EB7F8C}"/>
          </ac:picMkLst>
        </pc:picChg>
        <pc:picChg chg="del mod">
          <ac:chgData name="Sooyeon Kim" userId="09472054-342c-4555-8276-978a38617ecd" providerId="ADAL" clId="{88D7D7DB-01DE-4E57-92F7-5436CD7FE7F4}" dt="2022-09-10T22:51:50.966" v="151" actId="478"/>
          <ac:picMkLst>
            <pc:docMk/>
            <pc:sldMk cId="537214969" sldId="259"/>
            <ac:picMk id="5" creationId="{6EB4850E-87F8-1BB6-D9F9-CED59E30CA16}"/>
          </ac:picMkLst>
        </pc:picChg>
        <pc:cxnChg chg="mod">
          <ac:chgData name="Sooyeon Kim" userId="09472054-342c-4555-8276-978a38617ecd" providerId="ADAL" clId="{88D7D7DB-01DE-4E57-92F7-5436CD7FE7F4}" dt="2022-09-10T22:52:14.156" v="157" actId="1076"/>
          <ac:cxnSpMkLst>
            <pc:docMk/>
            <pc:sldMk cId="537214969" sldId="259"/>
            <ac:cxnSpMk id="7" creationId="{4049E9CB-F124-817F-58D1-36E3D8ED9BED}"/>
          </ac:cxnSpMkLst>
        </pc:cxnChg>
      </pc:sldChg>
      <pc:sldChg chg="addSp delSp modSp mod">
        <pc:chgData name="Sooyeon Kim" userId="09472054-342c-4555-8276-978a38617ecd" providerId="ADAL" clId="{88D7D7DB-01DE-4E57-92F7-5436CD7FE7F4}" dt="2022-09-10T22:59:39.958" v="186" actId="14100"/>
        <pc:sldMkLst>
          <pc:docMk/>
          <pc:sldMk cId="981391844" sldId="260"/>
        </pc:sldMkLst>
        <pc:spChg chg="add del mod">
          <ac:chgData name="Sooyeon Kim" userId="09472054-342c-4555-8276-978a38617ecd" providerId="ADAL" clId="{88D7D7DB-01DE-4E57-92F7-5436CD7FE7F4}" dt="2022-09-10T22:59:30.943" v="183" actId="22"/>
          <ac:spMkLst>
            <pc:docMk/>
            <pc:sldMk cId="981391844" sldId="260"/>
            <ac:spMk id="4" creationId="{3085460A-1510-899D-875B-9BD822D8DC75}"/>
          </ac:spMkLst>
        </pc:spChg>
        <pc:picChg chg="del">
          <ac:chgData name="Sooyeon Kim" userId="09472054-342c-4555-8276-978a38617ecd" providerId="ADAL" clId="{88D7D7DB-01DE-4E57-92F7-5436CD7FE7F4}" dt="2022-09-10T22:58:43.830" v="182" actId="478"/>
          <ac:picMkLst>
            <pc:docMk/>
            <pc:sldMk cId="981391844" sldId="260"/>
            <ac:picMk id="5" creationId="{46C411AD-BFA2-5BB9-440D-47EE7FEA4215}"/>
          </ac:picMkLst>
        </pc:picChg>
        <pc:picChg chg="add mod ord">
          <ac:chgData name="Sooyeon Kim" userId="09472054-342c-4555-8276-978a38617ecd" providerId="ADAL" clId="{88D7D7DB-01DE-4E57-92F7-5436CD7FE7F4}" dt="2022-09-10T22:59:39.958" v="186" actId="14100"/>
          <ac:picMkLst>
            <pc:docMk/>
            <pc:sldMk cId="981391844" sldId="260"/>
            <ac:picMk id="7" creationId="{E7964BE5-7D22-A107-B7E8-2C00700F22AE}"/>
          </ac:picMkLst>
        </pc:picChg>
      </pc:sldChg>
      <pc:sldChg chg="addSp delSp modSp mod">
        <pc:chgData name="Sooyeon Kim" userId="09472054-342c-4555-8276-978a38617ecd" providerId="ADAL" clId="{88D7D7DB-01DE-4E57-92F7-5436CD7FE7F4}" dt="2022-09-10T22:58:30.313" v="181" actId="14100"/>
        <pc:sldMkLst>
          <pc:docMk/>
          <pc:sldMk cId="3689009344" sldId="261"/>
        </pc:sldMkLst>
        <pc:spChg chg="mod">
          <ac:chgData name="Sooyeon Kim" userId="09472054-342c-4555-8276-978a38617ecd" providerId="ADAL" clId="{88D7D7DB-01DE-4E57-92F7-5436CD7FE7F4}" dt="2022-09-10T22:58:30.313" v="181" actId="14100"/>
          <ac:spMkLst>
            <pc:docMk/>
            <pc:sldMk cId="3689009344" sldId="261"/>
            <ac:spMk id="2" creationId="{5B5E7E94-F97E-4B28-4C0F-E0AB3309940E}"/>
          </ac:spMkLst>
        </pc:spChg>
        <pc:spChg chg="add del mod">
          <ac:chgData name="Sooyeon Kim" userId="09472054-342c-4555-8276-978a38617ecd" providerId="ADAL" clId="{88D7D7DB-01DE-4E57-92F7-5436CD7FE7F4}" dt="2022-09-10T22:58:15.153" v="177" actId="478"/>
          <ac:spMkLst>
            <pc:docMk/>
            <pc:sldMk cId="3689009344" sldId="261"/>
            <ac:spMk id="4" creationId="{5595FFD2-7DCD-7C32-B152-56D131748C75}"/>
          </ac:spMkLst>
        </pc:spChg>
        <pc:picChg chg="del">
          <ac:chgData name="Sooyeon Kim" userId="09472054-342c-4555-8276-978a38617ecd" providerId="ADAL" clId="{88D7D7DB-01DE-4E57-92F7-5436CD7FE7F4}" dt="2022-09-10T22:58:08.590" v="175" actId="478"/>
          <ac:picMkLst>
            <pc:docMk/>
            <pc:sldMk cId="3689009344" sldId="261"/>
            <ac:picMk id="5" creationId="{86DAB88A-B2A4-63BF-7624-F7A5CF8D7E38}"/>
          </ac:picMkLst>
        </pc:picChg>
        <pc:picChg chg="add mod">
          <ac:chgData name="Sooyeon Kim" userId="09472054-342c-4555-8276-978a38617ecd" providerId="ADAL" clId="{88D7D7DB-01DE-4E57-92F7-5436CD7FE7F4}" dt="2022-09-10T22:58:22.793" v="180" actId="14100"/>
          <ac:picMkLst>
            <pc:docMk/>
            <pc:sldMk cId="3689009344" sldId="261"/>
            <ac:picMk id="7" creationId="{913E7693-7675-7EF2-CAB3-252BF585CA48}"/>
          </ac:picMkLst>
        </pc:picChg>
      </pc:sldChg>
      <pc:sldChg chg="addSp delSp modSp mod">
        <pc:chgData name="Sooyeon Kim" userId="09472054-342c-4555-8276-978a38617ecd" providerId="ADAL" clId="{88D7D7DB-01DE-4E57-92F7-5436CD7FE7F4}" dt="2022-09-11T16:49:58.168" v="390" actId="20577"/>
        <pc:sldMkLst>
          <pc:docMk/>
          <pc:sldMk cId="336107702" sldId="262"/>
        </pc:sldMkLst>
        <pc:spChg chg="add del mod">
          <ac:chgData name="Sooyeon Kim" userId="09472054-342c-4555-8276-978a38617ecd" providerId="ADAL" clId="{88D7D7DB-01DE-4E57-92F7-5436CD7FE7F4}" dt="2022-09-10T23:00:54.059" v="190" actId="478"/>
          <ac:spMkLst>
            <pc:docMk/>
            <pc:sldMk cId="336107702" sldId="262"/>
            <ac:spMk id="6" creationId="{4DF3113C-2338-59F2-FEA8-401E3649B95C}"/>
          </ac:spMkLst>
        </pc:spChg>
        <pc:spChg chg="add del mod">
          <ac:chgData name="Sooyeon Kim" userId="09472054-342c-4555-8276-978a38617ecd" providerId="ADAL" clId="{88D7D7DB-01DE-4E57-92F7-5436CD7FE7F4}" dt="2022-09-10T23:01:39.707" v="195" actId="478"/>
          <ac:spMkLst>
            <pc:docMk/>
            <pc:sldMk cId="336107702" sldId="262"/>
            <ac:spMk id="8" creationId="{D06E7CE4-A162-A8BE-6AD1-C929E9AD775B}"/>
          </ac:spMkLst>
        </pc:spChg>
        <pc:spChg chg="mod">
          <ac:chgData name="Sooyeon Kim" userId="09472054-342c-4555-8276-978a38617ecd" providerId="ADAL" clId="{88D7D7DB-01DE-4E57-92F7-5436CD7FE7F4}" dt="2022-09-11T16:49:58.168" v="390" actId="20577"/>
          <ac:spMkLst>
            <pc:docMk/>
            <pc:sldMk cId="336107702" sldId="262"/>
            <ac:spMk id="18" creationId="{372A1F06-9B7F-C55D-91EB-0F3139896C9E}"/>
          </ac:spMkLst>
        </pc:spChg>
        <pc:picChg chg="add mod">
          <ac:chgData name="Sooyeon Kim" userId="09472054-342c-4555-8276-978a38617ecd" providerId="ADAL" clId="{88D7D7DB-01DE-4E57-92F7-5436CD7FE7F4}" dt="2022-09-10T23:00:57.518" v="191" actId="1076"/>
          <ac:picMkLst>
            <pc:docMk/>
            <pc:sldMk cId="336107702" sldId="262"/>
            <ac:picMk id="4" creationId="{83C5C70C-136D-F0A2-E12A-714C4212DB8E}"/>
          </ac:picMkLst>
        </pc:picChg>
        <pc:picChg chg="add mod">
          <ac:chgData name="Sooyeon Kim" userId="09472054-342c-4555-8276-978a38617ecd" providerId="ADAL" clId="{88D7D7DB-01DE-4E57-92F7-5436CD7FE7F4}" dt="2022-09-10T23:01:44.238" v="196" actId="1076"/>
          <ac:picMkLst>
            <pc:docMk/>
            <pc:sldMk cId="336107702" sldId="262"/>
            <ac:picMk id="11" creationId="{961EEFA2-2F17-E309-335D-3FAC2E0BD1E9}"/>
          </ac:picMkLst>
        </pc:picChg>
        <pc:picChg chg="del">
          <ac:chgData name="Sooyeon Kim" userId="09472054-342c-4555-8276-978a38617ecd" providerId="ADAL" clId="{88D7D7DB-01DE-4E57-92F7-5436CD7FE7F4}" dt="2022-09-10T23:00:48.437" v="188" actId="478"/>
          <ac:picMkLst>
            <pc:docMk/>
            <pc:sldMk cId="336107702" sldId="262"/>
            <ac:picMk id="15" creationId="{73816BC6-9C66-261E-06B1-B5A2888745D1}"/>
          </ac:picMkLst>
        </pc:picChg>
        <pc:picChg chg="del">
          <ac:chgData name="Sooyeon Kim" userId="09472054-342c-4555-8276-978a38617ecd" providerId="ADAL" clId="{88D7D7DB-01DE-4E57-92F7-5436CD7FE7F4}" dt="2022-09-10T23:01:29.900" v="192" actId="478"/>
          <ac:picMkLst>
            <pc:docMk/>
            <pc:sldMk cId="336107702" sldId="262"/>
            <ac:picMk id="17" creationId="{1A0FBC3E-52D2-B951-AC38-5A5BDCCEA078}"/>
          </ac:picMkLst>
        </pc:picChg>
      </pc:sldChg>
      <pc:sldChg chg="del">
        <pc:chgData name="Sooyeon Kim" userId="09472054-342c-4555-8276-978a38617ecd" providerId="ADAL" clId="{88D7D7DB-01DE-4E57-92F7-5436CD7FE7F4}" dt="2022-09-11T16:50:03.664" v="391" actId="47"/>
        <pc:sldMkLst>
          <pc:docMk/>
          <pc:sldMk cId="902060914" sldId="263"/>
        </pc:sldMkLst>
      </pc:sldChg>
      <pc:sldChg chg="mod modNotesTx">
        <pc:chgData name="Sooyeon Kim" userId="09472054-342c-4555-8276-978a38617ecd" providerId="ADAL" clId="{88D7D7DB-01DE-4E57-92F7-5436CD7FE7F4}" dt="2022-09-10T23:13:05.111" v="288" actId="20577"/>
        <pc:sldMkLst>
          <pc:docMk/>
          <pc:sldMk cId="250517037" sldId="264"/>
        </pc:sldMkLst>
      </pc:sldChg>
      <pc:sldChg chg="modSp mod">
        <pc:chgData name="Sooyeon Kim" userId="09472054-342c-4555-8276-978a38617ecd" providerId="ADAL" clId="{88D7D7DB-01DE-4E57-92F7-5436CD7FE7F4}" dt="2022-09-11T16:54:07.244" v="392" actId="14100"/>
        <pc:sldMkLst>
          <pc:docMk/>
          <pc:sldMk cId="3335261833" sldId="267"/>
        </pc:sldMkLst>
        <pc:picChg chg="mod">
          <ac:chgData name="Sooyeon Kim" userId="09472054-342c-4555-8276-978a38617ecd" providerId="ADAL" clId="{88D7D7DB-01DE-4E57-92F7-5436CD7FE7F4}" dt="2022-09-11T16:54:07.244" v="392" actId="14100"/>
          <ac:picMkLst>
            <pc:docMk/>
            <pc:sldMk cId="3335261833" sldId="267"/>
            <ac:picMk id="5" creationId="{5A8992BB-C95A-978F-BF5F-815B2D1638F7}"/>
          </ac:picMkLst>
        </pc:picChg>
      </pc:sldChg>
      <pc:sldChg chg="modSp mod delCm">
        <pc:chgData name="Sooyeon Kim" userId="09472054-342c-4555-8276-978a38617ecd" providerId="ADAL" clId="{88D7D7DB-01DE-4E57-92F7-5436CD7FE7F4}" dt="2022-09-11T16:54:22.622" v="395" actId="1592"/>
        <pc:sldMkLst>
          <pc:docMk/>
          <pc:sldMk cId="2980303290" sldId="268"/>
        </pc:sldMkLst>
        <pc:picChg chg="mod">
          <ac:chgData name="Sooyeon Kim" userId="09472054-342c-4555-8276-978a38617ecd" providerId="ADAL" clId="{88D7D7DB-01DE-4E57-92F7-5436CD7FE7F4}" dt="2022-09-11T16:54:15.402" v="394" actId="14100"/>
          <ac:picMkLst>
            <pc:docMk/>
            <pc:sldMk cId="2980303290" sldId="268"/>
            <ac:picMk id="5" creationId="{F8EB218D-6CAF-7164-CC42-07D09754CC57}"/>
          </ac:picMkLst>
        </pc:picChg>
      </pc:sldChg>
    </pc:docChg>
  </pc:docChgLst>
  <pc:docChgLst>
    <pc:chgData name="Craig" userId="3c8cfc57-520c-4afc-884c-9e340cf742b5" providerId="ADAL" clId="{837C2FCD-2B00-437D-A337-15A55F426C2D}"/>
    <pc:docChg chg="undo custSel addSld delSld modSld sldOrd">
      <pc:chgData name="Craig" userId="3c8cfc57-520c-4afc-884c-9e340cf742b5" providerId="ADAL" clId="{837C2FCD-2B00-437D-A337-15A55F426C2D}" dt="2022-09-01T23:27:23.180" v="2867" actId="20577"/>
      <pc:docMkLst>
        <pc:docMk/>
      </pc:docMkLst>
      <pc:sldChg chg="addSp modSp mod">
        <pc:chgData name="Craig" userId="3c8cfc57-520c-4afc-884c-9e340cf742b5" providerId="ADAL" clId="{837C2FCD-2B00-437D-A337-15A55F426C2D}" dt="2022-09-01T22:13:24.655" v="2" actId="1076"/>
        <pc:sldMkLst>
          <pc:docMk/>
          <pc:sldMk cId="269590846" sldId="256"/>
        </pc:sldMkLst>
        <pc:picChg chg="add mod">
          <ac:chgData name="Craig" userId="3c8cfc57-520c-4afc-884c-9e340cf742b5" providerId="ADAL" clId="{837C2FCD-2B00-437D-A337-15A55F426C2D}" dt="2022-09-01T22:13:24.655" v="2" actId="1076"/>
          <ac:picMkLst>
            <pc:docMk/>
            <pc:sldMk cId="269590846" sldId="256"/>
            <ac:picMk id="5" creationId="{13C6F18F-AC94-92CC-DD40-817ADF5CE405}"/>
          </ac:picMkLst>
        </pc:picChg>
      </pc:sldChg>
      <pc:sldChg chg="modSp add del mod modNotesTx">
        <pc:chgData name="Craig" userId="3c8cfc57-520c-4afc-884c-9e340cf742b5" providerId="ADAL" clId="{837C2FCD-2B00-437D-A337-15A55F426C2D}" dt="2022-09-01T23:13:37.150" v="2070"/>
        <pc:sldMkLst>
          <pc:docMk/>
          <pc:sldMk cId="309905895" sldId="257"/>
        </pc:sldMkLst>
        <pc:spChg chg="mod">
          <ac:chgData name="Craig" userId="3c8cfc57-520c-4afc-884c-9e340cf742b5" providerId="ADAL" clId="{837C2FCD-2B00-437D-A337-15A55F426C2D}" dt="2022-09-01T23:13:35.154" v="2069" actId="21"/>
          <ac:spMkLst>
            <pc:docMk/>
            <pc:sldMk cId="309905895" sldId="257"/>
            <ac:spMk id="3" creationId="{503F7D1E-88B4-4607-93F9-D879FEB878E9}"/>
          </ac:spMkLst>
        </pc:spChg>
      </pc:sldChg>
      <pc:sldChg chg="addSp delSp modSp new mod modAnim modNotesTx">
        <pc:chgData name="Craig" userId="3c8cfc57-520c-4afc-884c-9e340cf742b5" providerId="ADAL" clId="{837C2FCD-2B00-437D-A337-15A55F426C2D}" dt="2022-09-01T23:19:32.230" v="2741" actId="20577"/>
        <pc:sldMkLst>
          <pc:docMk/>
          <pc:sldMk cId="4282292820" sldId="258"/>
        </pc:sldMkLst>
        <pc:spChg chg="mod">
          <ac:chgData name="Craig" userId="3c8cfc57-520c-4afc-884c-9e340cf742b5" providerId="ADAL" clId="{837C2FCD-2B00-437D-A337-15A55F426C2D}" dt="2022-09-01T22:22:37.725" v="81" actId="20577"/>
          <ac:spMkLst>
            <pc:docMk/>
            <pc:sldMk cId="4282292820" sldId="258"/>
            <ac:spMk id="2" creationId="{60118CEB-5FE7-80BD-EC2C-5246525E3F9A}"/>
          </ac:spMkLst>
        </pc:spChg>
        <pc:spChg chg="del">
          <ac:chgData name="Craig" userId="3c8cfc57-520c-4afc-884c-9e340cf742b5" providerId="ADAL" clId="{837C2FCD-2B00-437D-A337-15A55F426C2D}" dt="2022-09-01T22:19:42.524" v="59" actId="22"/>
          <ac:spMkLst>
            <pc:docMk/>
            <pc:sldMk cId="4282292820" sldId="258"/>
            <ac:spMk id="3" creationId="{FB6D06AA-B4FD-C01C-842C-B97158BF1752}"/>
          </ac:spMkLst>
        </pc:spChg>
        <pc:spChg chg="add mod">
          <ac:chgData name="Craig" userId="3c8cfc57-520c-4afc-884c-9e340cf742b5" providerId="ADAL" clId="{837C2FCD-2B00-437D-A337-15A55F426C2D}" dt="2022-09-01T22:21:04.055" v="69" actId="208"/>
          <ac:spMkLst>
            <pc:docMk/>
            <pc:sldMk cId="4282292820" sldId="258"/>
            <ac:spMk id="6" creationId="{4274752C-B478-F286-4B1D-7722BD8B8B81}"/>
          </ac:spMkLst>
        </pc:spChg>
        <pc:picChg chg="add mod ord">
          <ac:chgData name="Craig" userId="3c8cfc57-520c-4afc-884c-9e340cf742b5" providerId="ADAL" clId="{837C2FCD-2B00-437D-A337-15A55F426C2D}" dt="2022-09-01T22:19:53.894" v="63" actId="14100"/>
          <ac:picMkLst>
            <pc:docMk/>
            <pc:sldMk cId="4282292820" sldId="258"/>
            <ac:picMk id="5" creationId="{68175F00-6EE7-1F80-B351-1CA5F4D0E317}"/>
          </ac:picMkLst>
        </pc:picChg>
      </pc:sldChg>
      <pc:sldChg chg="addSp delSp modSp new mod modAnim">
        <pc:chgData name="Craig" userId="3c8cfc57-520c-4afc-884c-9e340cf742b5" providerId="ADAL" clId="{837C2FCD-2B00-437D-A337-15A55F426C2D}" dt="2022-09-01T22:23:54.320" v="153"/>
        <pc:sldMkLst>
          <pc:docMk/>
          <pc:sldMk cId="537214969" sldId="259"/>
        </pc:sldMkLst>
        <pc:spChg chg="mod">
          <ac:chgData name="Craig" userId="3c8cfc57-520c-4afc-884c-9e340cf742b5" providerId="ADAL" clId="{837C2FCD-2B00-437D-A337-15A55F426C2D}" dt="2022-09-01T22:23:11.203" v="146" actId="20577"/>
          <ac:spMkLst>
            <pc:docMk/>
            <pc:sldMk cId="537214969" sldId="259"/>
            <ac:spMk id="2" creationId="{016F031D-467B-DF31-C40D-3F5A8F271CF5}"/>
          </ac:spMkLst>
        </pc:spChg>
        <pc:spChg chg="del">
          <ac:chgData name="Craig" userId="3c8cfc57-520c-4afc-884c-9e340cf742b5" providerId="ADAL" clId="{837C2FCD-2B00-437D-A337-15A55F426C2D}" dt="2022-09-01T22:22:02.791" v="71" actId="22"/>
          <ac:spMkLst>
            <pc:docMk/>
            <pc:sldMk cId="537214969" sldId="259"/>
            <ac:spMk id="3" creationId="{D1C75A3A-6B01-A70A-9B4A-2915001F6D5D}"/>
          </ac:spMkLst>
        </pc:spChg>
        <pc:picChg chg="add mod ord">
          <ac:chgData name="Craig" userId="3c8cfc57-520c-4afc-884c-9e340cf742b5" providerId="ADAL" clId="{837C2FCD-2B00-437D-A337-15A55F426C2D}" dt="2022-09-01T22:23:19.871" v="148" actId="14100"/>
          <ac:picMkLst>
            <pc:docMk/>
            <pc:sldMk cId="537214969" sldId="259"/>
            <ac:picMk id="5" creationId="{6EB4850E-87F8-1BB6-D9F9-CED59E30CA16}"/>
          </ac:picMkLst>
        </pc:picChg>
        <pc:cxnChg chg="add mod">
          <ac:chgData name="Craig" userId="3c8cfc57-520c-4afc-884c-9e340cf742b5" providerId="ADAL" clId="{837C2FCD-2B00-437D-A337-15A55F426C2D}" dt="2022-09-01T22:23:38.402" v="150" actId="13822"/>
          <ac:cxnSpMkLst>
            <pc:docMk/>
            <pc:sldMk cId="537214969" sldId="259"/>
            <ac:cxnSpMk id="7" creationId="{4049E9CB-F124-817F-58D1-36E3D8ED9BED}"/>
          </ac:cxnSpMkLst>
        </pc:cxnChg>
      </pc:sldChg>
      <pc:sldChg chg="addSp delSp modSp new mod modNotesTx">
        <pc:chgData name="Craig" userId="3c8cfc57-520c-4afc-884c-9e340cf742b5" providerId="ADAL" clId="{837C2FCD-2B00-437D-A337-15A55F426C2D}" dt="2022-09-01T22:31:46.807" v="573" actId="20577"/>
        <pc:sldMkLst>
          <pc:docMk/>
          <pc:sldMk cId="981391844" sldId="260"/>
        </pc:sldMkLst>
        <pc:spChg chg="mod">
          <ac:chgData name="Craig" userId="3c8cfc57-520c-4afc-884c-9e340cf742b5" providerId="ADAL" clId="{837C2FCD-2B00-437D-A337-15A55F426C2D}" dt="2022-09-01T22:31:46.807" v="573" actId="20577"/>
          <ac:spMkLst>
            <pc:docMk/>
            <pc:sldMk cId="981391844" sldId="260"/>
            <ac:spMk id="2" creationId="{471153C1-604E-9C67-9B9D-6F6F50E0CD96}"/>
          </ac:spMkLst>
        </pc:spChg>
        <pc:spChg chg="del">
          <ac:chgData name="Craig" userId="3c8cfc57-520c-4afc-884c-9e340cf742b5" providerId="ADAL" clId="{837C2FCD-2B00-437D-A337-15A55F426C2D}" dt="2022-09-01T22:27:39.224" v="445" actId="22"/>
          <ac:spMkLst>
            <pc:docMk/>
            <pc:sldMk cId="981391844" sldId="260"/>
            <ac:spMk id="3" creationId="{0C8AF6DA-EFE4-29BD-753B-E74F0134AAA2}"/>
          </ac:spMkLst>
        </pc:spChg>
        <pc:picChg chg="add mod ord">
          <ac:chgData name="Craig" userId="3c8cfc57-520c-4afc-884c-9e340cf742b5" providerId="ADAL" clId="{837C2FCD-2B00-437D-A337-15A55F426C2D}" dt="2022-09-01T22:27:48.809" v="448" actId="1076"/>
          <ac:picMkLst>
            <pc:docMk/>
            <pc:sldMk cId="981391844" sldId="260"/>
            <ac:picMk id="5" creationId="{46C411AD-BFA2-5BB9-440D-47EE7FEA4215}"/>
          </ac:picMkLst>
        </pc:picChg>
      </pc:sldChg>
      <pc:sldChg chg="addSp delSp modSp new mod ord">
        <pc:chgData name="Craig" userId="3c8cfc57-520c-4afc-884c-9e340cf742b5" providerId="ADAL" clId="{837C2FCD-2B00-437D-A337-15A55F426C2D}" dt="2022-09-01T22:30:54.964" v="518"/>
        <pc:sldMkLst>
          <pc:docMk/>
          <pc:sldMk cId="3689009344" sldId="261"/>
        </pc:sldMkLst>
        <pc:spChg chg="mod">
          <ac:chgData name="Craig" userId="3c8cfc57-520c-4afc-884c-9e340cf742b5" providerId="ADAL" clId="{837C2FCD-2B00-437D-A337-15A55F426C2D}" dt="2022-09-01T22:29:37.788" v="516" actId="14100"/>
          <ac:spMkLst>
            <pc:docMk/>
            <pc:sldMk cId="3689009344" sldId="261"/>
            <ac:spMk id="2" creationId="{5B5E7E94-F97E-4B28-4C0F-E0AB3309940E}"/>
          </ac:spMkLst>
        </pc:spChg>
        <pc:spChg chg="del">
          <ac:chgData name="Craig" userId="3c8cfc57-520c-4afc-884c-9e340cf742b5" providerId="ADAL" clId="{837C2FCD-2B00-437D-A337-15A55F426C2D}" dt="2022-09-01T22:29:10.085" v="489" actId="22"/>
          <ac:spMkLst>
            <pc:docMk/>
            <pc:sldMk cId="3689009344" sldId="261"/>
            <ac:spMk id="3" creationId="{5925C10A-A142-C2E7-CEF6-481223830956}"/>
          </ac:spMkLst>
        </pc:spChg>
        <pc:picChg chg="add mod ord">
          <ac:chgData name="Craig" userId="3c8cfc57-520c-4afc-884c-9e340cf742b5" providerId="ADAL" clId="{837C2FCD-2B00-437D-A337-15A55F426C2D}" dt="2022-09-01T22:29:15.303" v="491" actId="14100"/>
          <ac:picMkLst>
            <pc:docMk/>
            <pc:sldMk cId="3689009344" sldId="261"/>
            <ac:picMk id="5" creationId="{86DAB88A-B2A4-63BF-7624-F7A5CF8D7E38}"/>
          </ac:picMkLst>
        </pc:picChg>
      </pc:sldChg>
      <pc:sldChg chg="addSp delSp modSp new mod modClrScheme chgLayout modNotesTx">
        <pc:chgData name="Craig" userId="3c8cfc57-520c-4afc-884c-9e340cf742b5" providerId="ADAL" clId="{837C2FCD-2B00-437D-A337-15A55F426C2D}" dt="2022-09-01T22:50:31.550" v="1403" actId="20577"/>
        <pc:sldMkLst>
          <pc:docMk/>
          <pc:sldMk cId="336107702" sldId="262"/>
        </pc:sldMkLst>
        <pc:spChg chg="mod ord">
          <ac:chgData name="Craig" userId="3c8cfc57-520c-4afc-884c-9e340cf742b5" providerId="ADAL" clId="{837C2FCD-2B00-437D-A337-15A55F426C2D}" dt="2022-09-01T22:33:40.749" v="635" actId="700"/>
          <ac:spMkLst>
            <pc:docMk/>
            <pc:sldMk cId="336107702" sldId="262"/>
            <ac:spMk id="2" creationId="{9D10260A-9B13-0AB4-4DB1-00850B94831F}"/>
          </ac:spMkLst>
        </pc:spChg>
        <pc:spChg chg="del">
          <ac:chgData name="Craig" userId="3c8cfc57-520c-4afc-884c-9e340cf742b5" providerId="ADAL" clId="{837C2FCD-2B00-437D-A337-15A55F426C2D}" dt="2022-09-01T22:33:10.506" v="628" actId="22"/>
          <ac:spMkLst>
            <pc:docMk/>
            <pc:sldMk cId="336107702" sldId="262"/>
            <ac:spMk id="3" creationId="{851750FF-4002-F2C5-94B0-0A80B2432426}"/>
          </ac:spMkLst>
        </pc:spChg>
        <pc:spChg chg="add del mod ord">
          <ac:chgData name="Craig" userId="3c8cfc57-520c-4afc-884c-9e340cf742b5" providerId="ADAL" clId="{837C2FCD-2B00-437D-A337-15A55F426C2D}" dt="2022-09-01T22:33:37.314" v="634" actId="700"/>
          <ac:spMkLst>
            <pc:docMk/>
            <pc:sldMk cId="336107702" sldId="262"/>
            <ac:spMk id="7" creationId="{CC835E2E-202F-0288-EEC7-44DE719A91FA}"/>
          </ac:spMkLst>
        </pc:spChg>
        <pc:spChg chg="add del mod ord">
          <ac:chgData name="Craig" userId="3c8cfc57-520c-4afc-884c-9e340cf742b5" providerId="ADAL" clId="{837C2FCD-2B00-437D-A337-15A55F426C2D}" dt="2022-09-01T22:33:40.749" v="635" actId="700"/>
          <ac:spMkLst>
            <pc:docMk/>
            <pc:sldMk cId="336107702" sldId="262"/>
            <ac:spMk id="8" creationId="{79D857C5-E539-5908-12D0-75480765E80F}"/>
          </ac:spMkLst>
        </pc:spChg>
        <pc:spChg chg="add del mod ord">
          <ac:chgData name="Craig" userId="3c8cfc57-520c-4afc-884c-9e340cf742b5" providerId="ADAL" clId="{837C2FCD-2B00-437D-A337-15A55F426C2D}" dt="2022-09-01T22:33:40.749" v="635" actId="700"/>
          <ac:spMkLst>
            <pc:docMk/>
            <pc:sldMk cId="336107702" sldId="262"/>
            <ac:spMk id="9" creationId="{79EA065D-7AF4-9319-5AE2-9FA75A4DD2D5}"/>
          </ac:spMkLst>
        </pc:spChg>
        <pc:spChg chg="add mod ord">
          <ac:chgData name="Craig" userId="3c8cfc57-520c-4afc-884c-9e340cf742b5" providerId="ADAL" clId="{837C2FCD-2B00-437D-A337-15A55F426C2D}" dt="2022-09-01T22:33:49.966" v="662" actId="20577"/>
          <ac:spMkLst>
            <pc:docMk/>
            <pc:sldMk cId="336107702" sldId="262"/>
            <ac:spMk id="10" creationId="{0D3F909D-343B-2865-15C8-D9643AE6C56D}"/>
          </ac:spMkLst>
        </pc:spChg>
        <pc:spChg chg="add del mod ord">
          <ac:chgData name="Craig" userId="3c8cfc57-520c-4afc-884c-9e340cf742b5" providerId="ADAL" clId="{837C2FCD-2B00-437D-A337-15A55F426C2D}" dt="2022-09-01T22:33:59.479" v="678" actId="22"/>
          <ac:spMkLst>
            <pc:docMk/>
            <pc:sldMk cId="336107702" sldId="262"/>
            <ac:spMk id="11" creationId="{69768F26-D9CB-ECA7-E714-CF9786C92CEE}"/>
          </ac:spMkLst>
        </pc:spChg>
        <pc:spChg chg="add mod ord">
          <ac:chgData name="Craig" userId="3c8cfc57-520c-4afc-884c-9e340cf742b5" providerId="ADAL" clId="{837C2FCD-2B00-437D-A337-15A55F426C2D}" dt="2022-09-01T22:33:55.084" v="677" actId="20577"/>
          <ac:spMkLst>
            <pc:docMk/>
            <pc:sldMk cId="336107702" sldId="262"/>
            <ac:spMk id="12" creationId="{26FF2978-D102-7C34-A057-E9E53A0E07DE}"/>
          </ac:spMkLst>
        </pc:spChg>
        <pc:spChg chg="add del mod ord">
          <ac:chgData name="Craig" userId="3c8cfc57-520c-4afc-884c-9e340cf742b5" providerId="ADAL" clId="{837C2FCD-2B00-437D-A337-15A55F426C2D}" dt="2022-09-01T22:39:52.582" v="679" actId="22"/>
          <ac:spMkLst>
            <pc:docMk/>
            <pc:sldMk cId="336107702" sldId="262"/>
            <ac:spMk id="13" creationId="{3454E4C7-D815-EAA6-D0E2-60A569C0DBF3}"/>
          </ac:spMkLst>
        </pc:spChg>
        <pc:spChg chg="add mod">
          <ac:chgData name="Craig" userId="3c8cfc57-520c-4afc-884c-9e340cf742b5" providerId="ADAL" clId="{837C2FCD-2B00-437D-A337-15A55F426C2D}" dt="2022-09-01T22:48:38.336" v="1310" actId="1076"/>
          <ac:spMkLst>
            <pc:docMk/>
            <pc:sldMk cId="336107702" sldId="262"/>
            <ac:spMk id="18" creationId="{372A1F06-9B7F-C55D-91EB-0F3139896C9E}"/>
          </ac:spMkLst>
        </pc:spChg>
        <pc:picChg chg="add del mod ord">
          <ac:chgData name="Craig" userId="3c8cfc57-520c-4afc-884c-9e340cf742b5" providerId="ADAL" clId="{837C2FCD-2B00-437D-A337-15A55F426C2D}" dt="2022-09-01T22:33:32.502" v="633" actId="478"/>
          <ac:picMkLst>
            <pc:docMk/>
            <pc:sldMk cId="336107702" sldId="262"/>
            <ac:picMk id="5" creationId="{50E3843C-AA4A-BE8E-3DE7-F04DD2AE21DB}"/>
          </ac:picMkLst>
        </pc:picChg>
        <pc:picChg chg="add mod ord">
          <ac:chgData name="Craig" userId="3c8cfc57-520c-4afc-884c-9e340cf742b5" providerId="ADAL" clId="{837C2FCD-2B00-437D-A337-15A55F426C2D}" dt="2022-09-01T22:40:00.171" v="680" actId="14100"/>
          <ac:picMkLst>
            <pc:docMk/>
            <pc:sldMk cId="336107702" sldId="262"/>
            <ac:picMk id="15" creationId="{73816BC6-9C66-261E-06B1-B5A2888745D1}"/>
          </ac:picMkLst>
        </pc:picChg>
        <pc:picChg chg="add mod ord">
          <ac:chgData name="Craig" userId="3c8cfc57-520c-4afc-884c-9e340cf742b5" providerId="ADAL" clId="{837C2FCD-2B00-437D-A337-15A55F426C2D}" dt="2022-09-01T22:40:03.639" v="681" actId="14100"/>
          <ac:picMkLst>
            <pc:docMk/>
            <pc:sldMk cId="336107702" sldId="262"/>
            <ac:picMk id="17" creationId="{1A0FBC3E-52D2-B951-AC38-5A5BDCCEA078}"/>
          </ac:picMkLst>
        </pc:picChg>
      </pc:sldChg>
      <pc:sldChg chg="addSp delSp modSp new mod modClrScheme chgLayout">
        <pc:chgData name="Craig" userId="3c8cfc57-520c-4afc-884c-9e340cf742b5" providerId="ADAL" clId="{837C2FCD-2B00-437D-A337-15A55F426C2D}" dt="2022-09-01T23:08:56.559" v="1706" actId="20577"/>
        <pc:sldMkLst>
          <pc:docMk/>
          <pc:sldMk cId="902060914" sldId="263"/>
        </pc:sldMkLst>
        <pc:spChg chg="del mod ord">
          <ac:chgData name="Craig" userId="3c8cfc57-520c-4afc-884c-9e340cf742b5" providerId="ADAL" clId="{837C2FCD-2B00-437D-A337-15A55F426C2D}" dt="2022-09-01T22:50:47.930" v="1405" actId="700"/>
          <ac:spMkLst>
            <pc:docMk/>
            <pc:sldMk cId="902060914" sldId="263"/>
            <ac:spMk id="2" creationId="{BB42AD30-D702-50E9-DB88-AB5DC3F10150}"/>
          </ac:spMkLst>
        </pc:spChg>
        <pc:spChg chg="del mod ord">
          <ac:chgData name="Craig" userId="3c8cfc57-520c-4afc-884c-9e340cf742b5" providerId="ADAL" clId="{837C2FCD-2B00-437D-A337-15A55F426C2D}" dt="2022-09-01T22:50:47.930" v="1405" actId="700"/>
          <ac:spMkLst>
            <pc:docMk/>
            <pc:sldMk cId="902060914" sldId="263"/>
            <ac:spMk id="3" creationId="{E72EBB2D-03CC-05AA-9C5D-EB1AD8888277}"/>
          </ac:spMkLst>
        </pc:spChg>
        <pc:spChg chg="del">
          <ac:chgData name="Craig" userId="3c8cfc57-520c-4afc-884c-9e340cf742b5" providerId="ADAL" clId="{837C2FCD-2B00-437D-A337-15A55F426C2D}" dt="2022-09-01T22:50:47.930" v="1405" actId="700"/>
          <ac:spMkLst>
            <pc:docMk/>
            <pc:sldMk cId="902060914" sldId="263"/>
            <ac:spMk id="4" creationId="{12D28D7B-C6B5-FEE5-96A3-ED2368766837}"/>
          </ac:spMkLst>
        </pc:spChg>
        <pc:spChg chg="del">
          <ac:chgData name="Craig" userId="3c8cfc57-520c-4afc-884c-9e340cf742b5" providerId="ADAL" clId="{837C2FCD-2B00-437D-A337-15A55F426C2D}" dt="2022-09-01T22:50:47.930" v="1405" actId="700"/>
          <ac:spMkLst>
            <pc:docMk/>
            <pc:sldMk cId="902060914" sldId="263"/>
            <ac:spMk id="5" creationId="{365BAD91-C5CA-C977-D17B-D66E84A605FF}"/>
          </ac:spMkLst>
        </pc:spChg>
        <pc:spChg chg="del">
          <ac:chgData name="Craig" userId="3c8cfc57-520c-4afc-884c-9e340cf742b5" providerId="ADAL" clId="{837C2FCD-2B00-437D-A337-15A55F426C2D}" dt="2022-09-01T22:50:47.930" v="1405" actId="700"/>
          <ac:spMkLst>
            <pc:docMk/>
            <pc:sldMk cId="902060914" sldId="263"/>
            <ac:spMk id="6" creationId="{E79C6F67-19BD-BBCA-9000-2CBA9DED2AB2}"/>
          </ac:spMkLst>
        </pc:spChg>
        <pc:spChg chg="add mod ord">
          <ac:chgData name="Craig" userId="3c8cfc57-520c-4afc-884c-9e340cf742b5" providerId="ADAL" clId="{837C2FCD-2B00-437D-A337-15A55F426C2D}" dt="2022-09-01T23:08:56.559" v="1706" actId="20577"/>
          <ac:spMkLst>
            <pc:docMk/>
            <pc:sldMk cId="902060914" sldId="263"/>
            <ac:spMk id="7" creationId="{807FE1C0-71F3-03CD-C6AD-649BD66801F6}"/>
          </ac:spMkLst>
        </pc:spChg>
        <pc:spChg chg="add mod ord">
          <ac:chgData name="Craig" userId="3c8cfc57-520c-4afc-884c-9e340cf742b5" providerId="ADAL" clId="{837C2FCD-2B00-437D-A337-15A55F426C2D}" dt="2022-09-01T22:51:12.286" v="1505" actId="20577"/>
          <ac:spMkLst>
            <pc:docMk/>
            <pc:sldMk cId="902060914" sldId="263"/>
            <ac:spMk id="8" creationId="{40AE0938-0415-3872-545F-D360BA5C5E53}"/>
          </ac:spMkLst>
        </pc:spChg>
      </pc:sldChg>
      <pc:sldChg chg="addSp delSp modSp new mod modClrScheme chgLayout">
        <pc:chgData name="Craig" userId="3c8cfc57-520c-4afc-884c-9e340cf742b5" providerId="ADAL" clId="{837C2FCD-2B00-437D-A337-15A55F426C2D}" dt="2022-09-01T23:09:21.596" v="1719" actId="6549"/>
        <pc:sldMkLst>
          <pc:docMk/>
          <pc:sldMk cId="250517037" sldId="264"/>
        </pc:sldMkLst>
        <pc:spChg chg="del mod ord">
          <ac:chgData name="Craig" userId="3c8cfc57-520c-4afc-884c-9e340cf742b5" providerId="ADAL" clId="{837C2FCD-2B00-437D-A337-15A55F426C2D}" dt="2022-09-01T22:58:33.619" v="1507" actId="700"/>
          <ac:spMkLst>
            <pc:docMk/>
            <pc:sldMk cId="250517037" sldId="264"/>
            <ac:spMk id="2" creationId="{4BB7DBE5-A0FD-8867-0637-0C6FBB70268E}"/>
          </ac:spMkLst>
        </pc:spChg>
        <pc:spChg chg="del mod ord">
          <ac:chgData name="Craig" userId="3c8cfc57-520c-4afc-884c-9e340cf742b5" providerId="ADAL" clId="{837C2FCD-2B00-437D-A337-15A55F426C2D}" dt="2022-09-01T22:58:33.619" v="1507" actId="700"/>
          <ac:spMkLst>
            <pc:docMk/>
            <pc:sldMk cId="250517037" sldId="264"/>
            <ac:spMk id="3" creationId="{FB6DB1B4-2FE9-B572-EBE9-732BC5636F10}"/>
          </ac:spMkLst>
        </pc:spChg>
        <pc:spChg chg="add mod ord">
          <ac:chgData name="Craig" userId="3c8cfc57-520c-4afc-884c-9e340cf742b5" providerId="ADAL" clId="{837C2FCD-2B00-437D-A337-15A55F426C2D}" dt="2022-09-01T23:06:41.896" v="1701" actId="20577"/>
          <ac:spMkLst>
            <pc:docMk/>
            <pc:sldMk cId="250517037" sldId="264"/>
            <ac:spMk id="4" creationId="{E8EAF820-D6D6-D7AF-B4FE-197B29568952}"/>
          </ac:spMkLst>
        </pc:spChg>
        <pc:spChg chg="add del mod ord">
          <ac:chgData name="Craig" userId="3c8cfc57-520c-4afc-884c-9e340cf742b5" providerId="ADAL" clId="{837C2FCD-2B00-437D-A337-15A55F426C2D}" dt="2022-09-01T23:01:04.356" v="1518" actId="1957"/>
          <ac:spMkLst>
            <pc:docMk/>
            <pc:sldMk cId="250517037" sldId="264"/>
            <ac:spMk id="5" creationId="{71CD4080-4F2C-CD0A-9827-28B0B8BABCF5}"/>
          </ac:spMkLst>
        </pc:spChg>
        <pc:graphicFrameChg chg="add mod">
          <ac:chgData name="Craig" userId="3c8cfc57-520c-4afc-884c-9e340cf742b5" providerId="ADAL" clId="{837C2FCD-2B00-437D-A337-15A55F426C2D}" dt="2022-09-01T23:09:21.596" v="1719" actId="6549"/>
          <ac:graphicFrameMkLst>
            <pc:docMk/>
            <pc:sldMk cId="250517037" sldId="264"/>
            <ac:graphicFrameMk id="8" creationId="{73B116D3-22E1-D734-D2FD-FCFEE840C76F}"/>
          </ac:graphicFrameMkLst>
        </pc:graphicFrameChg>
      </pc:sldChg>
      <pc:sldChg chg="addSp delSp modSp new mod modClrScheme chgLayout">
        <pc:chgData name="Craig" userId="3c8cfc57-520c-4afc-884c-9e340cf742b5" providerId="ADAL" clId="{837C2FCD-2B00-437D-A337-15A55F426C2D}" dt="2022-09-01T23:09:51.820" v="1750" actId="20577"/>
        <pc:sldMkLst>
          <pc:docMk/>
          <pc:sldMk cId="161380814" sldId="265"/>
        </pc:sldMkLst>
        <pc:spChg chg="del mod ord">
          <ac:chgData name="Craig" userId="3c8cfc57-520c-4afc-884c-9e340cf742b5" providerId="ADAL" clId="{837C2FCD-2B00-437D-A337-15A55F426C2D}" dt="2022-09-01T23:09:45.382" v="1721" actId="700"/>
          <ac:spMkLst>
            <pc:docMk/>
            <pc:sldMk cId="161380814" sldId="265"/>
            <ac:spMk id="2" creationId="{5757B447-8989-410B-69B7-D2EAED7A2FA4}"/>
          </ac:spMkLst>
        </pc:spChg>
        <pc:spChg chg="del mod ord">
          <ac:chgData name="Craig" userId="3c8cfc57-520c-4afc-884c-9e340cf742b5" providerId="ADAL" clId="{837C2FCD-2B00-437D-A337-15A55F426C2D}" dt="2022-09-01T23:09:45.382" v="1721" actId="700"/>
          <ac:spMkLst>
            <pc:docMk/>
            <pc:sldMk cId="161380814" sldId="265"/>
            <ac:spMk id="3" creationId="{06495F38-E08C-4E48-F411-DFB83EDD844C}"/>
          </ac:spMkLst>
        </pc:spChg>
        <pc:spChg chg="add mod ord">
          <ac:chgData name="Craig" userId="3c8cfc57-520c-4afc-884c-9e340cf742b5" providerId="ADAL" clId="{837C2FCD-2B00-437D-A337-15A55F426C2D}" dt="2022-09-01T23:09:51.820" v="1750" actId="20577"/>
          <ac:spMkLst>
            <pc:docMk/>
            <pc:sldMk cId="161380814" sldId="265"/>
            <ac:spMk id="4" creationId="{E19C13DE-E701-615F-B377-3023B37389BF}"/>
          </ac:spMkLst>
        </pc:spChg>
        <pc:spChg chg="add mod ord">
          <ac:chgData name="Craig" userId="3c8cfc57-520c-4afc-884c-9e340cf742b5" providerId="ADAL" clId="{837C2FCD-2B00-437D-A337-15A55F426C2D}" dt="2022-09-01T23:09:45.382" v="1721" actId="700"/>
          <ac:spMkLst>
            <pc:docMk/>
            <pc:sldMk cId="161380814" sldId="265"/>
            <ac:spMk id="5" creationId="{F920F7F7-B661-BE86-02D3-A9F851B9389A}"/>
          </ac:spMkLst>
        </pc:spChg>
      </pc:sldChg>
      <pc:sldChg chg="addSp delSp modSp new mod modClrScheme chgLayout">
        <pc:chgData name="Craig" userId="3c8cfc57-520c-4afc-884c-9e340cf742b5" providerId="ADAL" clId="{837C2FCD-2B00-437D-A337-15A55F426C2D}" dt="2022-09-01T23:15:45.515" v="2254" actId="20577"/>
        <pc:sldMkLst>
          <pc:docMk/>
          <pc:sldMk cId="3597808578" sldId="266"/>
        </pc:sldMkLst>
        <pc:spChg chg="del mod ord">
          <ac:chgData name="Craig" userId="3c8cfc57-520c-4afc-884c-9e340cf742b5" providerId="ADAL" clId="{837C2FCD-2B00-437D-A337-15A55F426C2D}" dt="2022-09-01T23:11:06.545" v="1752" actId="700"/>
          <ac:spMkLst>
            <pc:docMk/>
            <pc:sldMk cId="3597808578" sldId="266"/>
            <ac:spMk id="2" creationId="{658A1ED2-32A9-F79C-7042-2890FCBAF50F}"/>
          </ac:spMkLst>
        </pc:spChg>
        <pc:spChg chg="del mod ord">
          <ac:chgData name="Craig" userId="3c8cfc57-520c-4afc-884c-9e340cf742b5" providerId="ADAL" clId="{837C2FCD-2B00-437D-A337-15A55F426C2D}" dt="2022-09-01T23:11:06.545" v="1752" actId="700"/>
          <ac:spMkLst>
            <pc:docMk/>
            <pc:sldMk cId="3597808578" sldId="266"/>
            <ac:spMk id="3" creationId="{1A869444-C218-94FD-B39E-AFF6416A696F}"/>
          </ac:spMkLst>
        </pc:spChg>
        <pc:spChg chg="add mod ord">
          <ac:chgData name="Craig" userId="3c8cfc57-520c-4afc-884c-9e340cf742b5" providerId="ADAL" clId="{837C2FCD-2B00-437D-A337-15A55F426C2D}" dt="2022-09-01T23:13:56.328" v="2074" actId="700"/>
          <ac:spMkLst>
            <pc:docMk/>
            <pc:sldMk cId="3597808578" sldId="266"/>
            <ac:spMk id="4" creationId="{4D157AEB-EF06-D7C1-8772-79C3F2EA3EF8}"/>
          </ac:spMkLst>
        </pc:spChg>
        <pc:spChg chg="add del mod ord">
          <ac:chgData name="Craig" userId="3c8cfc57-520c-4afc-884c-9e340cf742b5" providerId="ADAL" clId="{837C2FCD-2B00-437D-A337-15A55F426C2D}" dt="2022-09-01T23:13:51.118" v="2072" actId="478"/>
          <ac:spMkLst>
            <pc:docMk/>
            <pc:sldMk cId="3597808578" sldId="266"/>
            <ac:spMk id="5" creationId="{0D76899A-C640-E6C8-70FC-006289BADED3}"/>
          </ac:spMkLst>
        </pc:spChg>
        <pc:spChg chg="add del mod ord">
          <ac:chgData name="Craig" userId="3c8cfc57-520c-4afc-884c-9e340cf742b5" providerId="ADAL" clId="{837C2FCD-2B00-437D-A337-15A55F426C2D}" dt="2022-09-01T23:13:56.328" v="2074" actId="700"/>
          <ac:spMkLst>
            <pc:docMk/>
            <pc:sldMk cId="3597808578" sldId="266"/>
            <ac:spMk id="6" creationId="{C1B3B444-81EC-4AC4-6C59-998588346F51}"/>
          </ac:spMkLst>
        </pc:spChg>
        <pc:spChg chg="add del mod ord">
          <ac:chgData name="Craig" userId="3c8cfc57-520c-4afc-884c-9e340cf742b5" providerId="ADAL" clId="{837C2FCD-2B00-437D-A337-15A55F426C2D}" dt="2022-09-01T23:13:56.328" v="2074" actId="700"/>
          <ac:spMkLst>
            <pc:docMk/>
            <pc:sldMk cId="3597808578" sldId="266"/>
            <ac:spMk id="7" creationId="{6863DC4C-AC68-5313-2655-0AB1728DE910}"/>
          </ac:spMkLst>
        </pc:spChg>
        <pc:spChg chg="add del mod ord">
          <ac:chgData name="Craig" userId="3c8cfc57-520c-4afc-884c-9e340cf742b5" providerId="ADAL" clId="{837C2FCD-2B00-437D-A337-15A55F426C2D}" dt="2022-09-01T23:13:56.328" v="2074" actId="700"/>
          <ac:spMkLst>
            <pc:docMk/>
            <pc:sldMk cId="3597808578" sldId="266"/>
            <ac:spMk id="8" creationId="{EC5F8F4E-9174-8A55-BB47-7C94DE50652F}"/>
          </ac:spMkLst>
        </pc:spChg>
        <pc:spChg chg="add del mod ord">
          <ac:chgData name="Craig" userId="3c8cfc57-520c-4afc-884c-9e340cf742b5" providerId="ADAL" clId="{837C2FCD-2B00-437D-A337-15A55F426C2D}" dt="2022-09-01T23:13:56.328" v="2074" actId="700"/>
          <ac:spMkLst>
            <pc:docMk/>
            <pc:sldMk cId="3597808578" sldId="266"/>
            <ac:spMk id="9" creationId="{7FFD1D12-5A1D-E684-5CA7-D296A39768F3}"/>
          </ac:spMkLst>
        </pc:spChg>
        <pc:spChg chg="add mod ord">
          <ac:chgData name="Craig" userId="3c8cfc57-520c-4afc-884c-9e340cf742b5" providerId="ADAL" clId="{837C2FCD-2B00-437D-A337-15A55F426C2D}" dt="2022-09-01T23:15:45.515" v="2254" actId="20577"/>
          <ac:spMkLst>
            <pc:docMk/>
            <pc:sldMk cId="3597808578" sldId="266"/>
            <ac:spMk id="10" creationId="{D0DA42C1-E100-02F7-5BF9-7469D3731779}"/>
          </ac:spMkLst>
        </pc:spChg>
      </pc:sldChg>
      <pc:sldChg chg="addSp delSp modSp new mod">
        <pc:chgData name="Craig" userId="3c8cfc57-520c-4afc-884c-9e340cf742b5" providerId="ADAL" clId="{837C2FCD-2B00-437D-A337-15A55F426C2D}" dt="2022-09-01T23:20:58.324" v="2765" actId="20577"/>
        <pc:sldMkLst>
          <pc:docMk/>
          <pc:sldMk cId="3335261833" sldId="267"/>
        </pc:sldMkLst>
        <pc:spChg chg="mod">
          <ac:chgData name="Craig" userId="3c8cfc57-520c-4afc-884c-9e340cf742b5" providerId="ADAL" clId="{837C2FCD-2B00-437D-A337-15A55F426C2D}" dt="2022-09-01T23:20:58.324" v="2765" actId="20577"/>
          <ac:spMkLst>
            <pc:docMk/>
            <pc:sldMk cId="3335261833" sldId="267"/>
            <ac:spMk id="2" creationId="{FB8FD033-D81A-5A15-0F99-21017C720DE8}"/>
          </ac:spMkLst>
        </pc:spChg>
        <pc:spChg chg="del">
          <ac:chgData name="Craig" userId="3c8cfc57-520c-4afc-884c-9e340cf742b5" providerId="ADAL" clId="{837C2FCD-2B00-437D-A337-15A55F426C2D}" dt="2022-09-01T23:20:49.842" v="2742" actId="22"/>
          <ac:spMkLst>
            <pc:docMk/>
            <pc:sldMk cId="3335261833" sldId="267"/>
            <ac:spMk id="3" creationId="{4C2E0468-0A3F-D758-B566-2067AF87CDDA}"/>
          </ac:spMkLst>
        </pc:spChg>
        <pc:picChg chg="add mod ord">
          <ac:chgData name="Craig" userId="3c8cfc57-520c-4afc-884c-9e340cf742b5" providerId="ADAL" clId="{837C2FCD-2B00-437D-A337-15A55F426C2D}" dt="2022-09-01T23:20:49.842" v="2742" actId="22"/>
          <ac:picMkLst>
            <pc:docMk/>
            <pc:sldMk cId="3335261833" sldId="267"/>
            <ac:picMk id="5" creationId="{5A8992BB-C95A-978F-BF5F-815B2D1638F7}"/>
          </ac:picMkLst>
        </pc:picChg>
      </pc:sldChg>
      <pc:sldChg chg="addSp delSp modSp new mod addCm">
        <pc:chgData name="Craig" userId="3c8cfc57-520c-4afc-884c-9e340cf742b5" providerId="ADAL" clId="{837C2FCD-2B00-437D-A337-15A55F426C2D}" dt="2022-09-01T23:27:23.180" v="2867" actId="20577"/>
        <pc:sldMkLst>
          <pc:docMk/>
          <pc:sldMk cId="2980303290" sldId="268"/>
        </pc:sldMkLst>
        <pc:spChg chg="mod">
          <ac:chgData name="Craig" userId="3c8cfc57-520c-4afc-884c-9e340cf742b5" providerId="ADAL" clId="{837C2FCD-2B00-437D-A337-15A55F426C2D}" dt="2022-09-01T23:21:32.140" v="2802" actId="20577"/>
          <ac:spMkLst>
            <pc:docMk/>
            <pc:sldMk cId="2980303290" sldId="268"/>
            <ac:spMk id="2" creationId="{6E7E293D-B27B-28F0-A10D-316258438500}"/>
          </ac:spMkLst>
        </pc:spChg>
        <pc:spChg chg="del">
          <ac:chgData name="Craig" userId="3c8cfc57-520c-4afc-884c-9e340cf742b5" providerId="ADAL" clId="{837C2FCD-2B00-437D-A337-15A55F426C2D}" dt="2022-09-01T23:22:00.052" v="2803" actId="22"/>
          <ac:spMkLst>
            <pc:docMk/>
            <pc:sldMk cId="2980303290" sldId="268"/>
            <ac:spMk id="3" creationId="{8ECE6D83-2989-8B73-16A2-12D39B2348D3}"/>
          </ac:spMkLst>
        </pc:spChg>
        <pc:spChg chg="add del mod">
          <ac:chgData name="Craig" userId="3c8cfc57-520c-4afc-884c-9e340cf742b5" providerId="ADAL" clId="{837C2FCD-2B00-437D-A337-15A55F426C2D}" dt="2022-09-01T23:22:16.469" v="2806"/>
          <ac:spMkLst>
            <pc:docMk/>
            <pc:sldMk cId="2980303290" sldId="268"/>
            <ac:spMk id="6" creationId="{413B60E9-697C-7688-0C17-6DA4DDE52BCD}"/>
          </ac:spMkLst>
        </pc:spChg>
        <pc:spChg chg="add mod">
          <ac:chgData name="Craig" userId="3c8cfc57-520c-4afc-884c-9e340cf742b5" providerId="ADAL" clId="{837C2FCD-2B00-437D-A337-15A55F426C2D}" dt="2022-09-01T23:27:23.180" v="2867" actId="20577"/>
          <ac:spMkLst>
            <pc:docMk/>
            <pc:sldMk cId="2980303290" sldId="268"/>
            <ac:spMk id="7" creationId="{99B18021-FF37-C200-4DD7-2E508B2E0F10}"/>
          </ac:spMkLst>
        </pc:spChg>
        <pc:picChg chg="add mod ord">
          <ac:chgData name="Craig" userId="3c8cfc57-520c-4afc-884c-9e340cf742b5" providerId="ADAL" clId="{837C2FCD-2B00-437D-A337-15A55F426C2D}" dt="2022-09-01T23:22:00.052" v="2803" actId="22"/>
          <ac:picMkLst>
            <pc:docMk/>
            <pc:sldMk cId="2980303290" sldId="268"/>
            <ac:picMk id="5" creationId="{F8EB218D-6CAF-7164-CC42-07D09754CC57}"/>
          </ac:picMkLst>
        </pc:picChg>
      </pc:sldChg>
      <pc:sldChg chg="addSp delSp modSp new mod">
        <pc:chgData name="Craig" userId="3c8cfc57-520c-4afc-884c-9e340cf742b5" providerId="ADAL" clId="{837C2FCD-2B00-437D-A337-15A55F426C2D}" dt="2022-09-01T23:23:14.264" v="2821" actId="478"/>
        <pc:sldMkLst>
          <pc:docMk/>
          <pc:sldMk cId="3747658473" sldId="269"/>
        </pc:sldMkLst>
        <pc:spChg chg="mod">
          <ac:chgData name="Craig" userId="3c8cfc57-520c-4afc-884c-9e340cf742b5" providerId="ADAL" clId="{837C2FCD-2B00-437D-A337-15A55F426C2D}" dt="2022-09-01T23:22:24.162" v="2819" actId="20577"/>
          <ac:spMkLst>
            <pc:docMk/>
            <pc:sldMk cId="3747658473" sldId="269"/>
            <ac:spMk id="2" creationId="{C2239594-80DE-9619-071C-91486634DF7E}"/>
          </ac:spMkLst>
        </pc:spChg>
        <pc:spChg chg="del">
          <ac:chgData name="Craig" userId="3c8cfc57-520c-4afc-884c-9e340cf742b5" providerId="ADAL" clId="{837C2FCD-2B00-437D-A337-15A55F426C2D}" dt="2022-09-01T23:23:02.815" v="2820" actId="931"/>
          <ac:spMkLst>
            <pc:docMk/>
            <pc:sldMk cId="3747658473" sldId="269"/>
            <ac:spMk id="3" creationId="{79BD1778-AD64-D32B-8174-9DE177B4DCF1}"/>
          </ac:spMkLst>
        </pc:spChg>
        <pc:spChg chg="add del mod">
          <ac:chgData name="Craig" userId="3c8cfc57-520c-4afc-884c-9e340cf742b5" providerId="ADAL" clId="{837C2FCD-2B00-437D-A337-15A55F426C2D}" dt="2022-09-01T23:23:14.264" v="2821" actId="478"/>
          <ac:spMkLst>
            <pc:docMk/>
            <pc:sldMk cId="3747658473" sldId="269"/>
            <ac:spMk id="8" creationId="{D6E094E3-4D9B-25F1-33B0-F07915BD0FEA}"/>
          </ac:spMkLst>
        </pc:spChg>
        <pc:picChg chg="add mod">
          <ac:chgData name="Craig" userId="3c8cfc57-520c-4afc-884c-9e340cf742b5" providerId="ADAL" clId="{837C2FCD-2B00-437D-A337-15A55F426C2D}" dt="2022-09-01T23:23:02.815" v="2820" actId="931"/>
          <ac:picMkLst>
            <pc:docMk/>
            <pc:sldMk cId="3747658473" sldId="269"/>
            <ac:picMk id="5" creationId="{ECD03B4F-9013-2904-CA9B-9BD6451323CA}"/>
          </ac:picMkLst>
        </pc:picChg>
        <pc:picChg chg="add del mod">
          <ac:chgData name="Craig" userId="3c8cfc57-520c-4afc-884c-9e340cf742b5" providerId="ADAL" clId="{837C2FCD-2B00-437D-A337-15A55F426C2D}" dt="2022-09-01T23:23:14.264" v="2821" actId="478"/>
          <ac:picMkLst>
            <pc:docMk/>
            <pc:sldMk cId="3747658473" sldId="269"/>
            <ac:picMk id="7" creationId="{39579CD6-13DE-DA3B-1F06-4125DD66416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Modality</a:t>
            </a:r>
            <a:r>
              <a:rPr lang="en-US" baseline="0" dirty="0"/>
              <a:t> Preferences Vary by Age: Younger Students Tend to Prefer In-Person Classes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18-19 year olds</c:v>
                </c:pt>
              </c:strCache>
            </c:strRef>
          </c:tx>
          <c:spPr>
            <a:solidFill>
              <a:srgbClr val="B529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only</c:v>
                </c:pt>
                <c:pt idx="1">
                  <c:v>In-Person (1+ class)</c:v>
                </c:pt>
              </c:strCache>
            </c:strRef>
          </c:cat>
          <c:val>
            <c:numRef>
              <c:f>Sheet1!$B$2:$B$3</c:f>
              <c:numCache>
                <c:formatCode>0%</c:formatCode>
                <c:ptCount val="2"/>
                <c:pt idx="0">
                  <c:v>0.23</c:v>
                </c:pt>
                <c:pt idx="1">
                  <c:v>0.7</c:v>
                </c:pt>
              </c:numCache>
            </c:numRef>
          </c:val>
          <c:extLst>
            <c:ext xmlns:c16="http://schemas.microsoft.com/office/drawing/2014/chart" uri="{C3380CC4-5D6E-409C-BE32-E72D297353CC}">
              <c16:uniqueId val="{00000000-8598-48E9-875A-E4C26AEF25EC}"/>
            </c:ext>
          </c:extLst>
        </c:ser>
        <c:ser>
          <c:idx val="1"/>
          <c:order val="1"/>
          <c:tx>
            <c:strRef>
              <c:f>Sheet1!$C$1</c:f>
              <c:strCache>
                <c:ptCount val="1"/>
                <c:pt idx="0">
                  <c:v>Older Students</c:v>
                </c:pt>
              </c:strCache>
            </c:strRef>
          </c:tx>
          <c:spPr>
            <a:solidFill>
              <a:schemeClr val="tx1">
                <a:lumMod val="95000"/>
                <a:lumOff val="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only</c:v>
                </c:pt>
                <c:pt idx="1">
                  <c:v>In-Person (1+ class)</c:v>
                </c:pt>
              </c:strCache>
            </c:strRef>
          </c:cat>
          <c:val>
            <c:numRef>
              <c:f>Sheet1!$C$2:$C$3</c:f>
              <c:numCache>
                <c:formatCode>0%</c:formatCode>
                <c:ptCount val="2"/>
                <c:pt idx="0">
                  <c:v>0.45</c:v>
                </c:pt>
                <c:pt idx="1">
                  <c:v>0.47</c:v>
                </c:pt>
              </c:numCache>
            </c:numRef>
          </c:val>
          <c:extLst>
            <c:ext xmlns:c16="http://schemas.microsoft.com/office/drawing/2014/chart" uri="{C3380CC4-5D6E-409C-BE32-E72D297353CC}">
              <c16:uniqueId val="{00000001-8598-48E9-875A-E4C26AEF25EC}"/>
            </c:ext>
          </c:extLst>
        </c:ser>
        <c:dLbls>
          <c:showLegendKey val="0"/>
          <c:showVal val="0"/>
          <c:showCatName val="0"/>
          <c:showSerName val="0"/>
          <c:showPercent val="0"/>
          <c:showBubbleSize val="0"/>
        </c:dLbls>
        <c:gapWidth val="219"/>
        <c:overlap val="-27"/>
        <c:axId val="735376264"/>
        <c:axId val="735378888"/>
      </c:barChart>
      <c:catAx>
        <c:axId val="73537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378888"/>
        <c:crosses val="autoZero"/>
        <c:auto val="1"/>
        <c:lblAlgn val="ctr"/>
        <c:lblOffset val="100"/>
        <c:noMultiLvlLbl val="0"/>
      </c:catAx>
      <c:valAx>
        <c:axId val="7353788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376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98769-D189-4B24-A686-45C9ACB67CEE}" type="datetimeFigureOut">
              <a:rPr lang="en-US" smtClean="0"/>
              <a:t>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58176-6D61-441D-AA35-AA20E3D2D347}" type="slidenum">
              <a:rPr lang="en-US" smtClean="0"/>
              <a:t>‹#›</a:t>
            </a:fld>
            <a:endParaRPr lang="en-US"/>
          </a:p>
        </p:txBody>
      </p:sp>
    </p:spTree>
    <p:extLst>
      <p:ext uri="{BB962C8B-B14F-4D97-AF65-F5344CB8AC3E}">
        <p14:creationId xmlns:p14="http://schemas.microsoft.com/office/powerpoint/2010/main" val="195969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Weaker for:</a:t>
            </a:r>
          </a:p>
          <a:p>
            <a:pPr lvl="2"/>
            <a:r>
              <a:rPr lang="en-US" dirty="0"/>
              <a:t>Returning students &amp; older students</a:t>
            </a:r>
          </a:p>
          <a:p>
            <a:endParaRPr lang="en-US" dirty="0"/>
          </a:p>
        </p:txBody>
      </p:sp>
      <p:sp>
        <p:nvSpPr>
          <p:cNvPr id="4" name="Slide Number Placeholder 3"/>
          <p:cNvSpPr>
            <a:spLocks noGrp="1"/>
          </p:cNvSpPr>
          <p:nvPr>
            <p:ph type="sldNum" sz="quarter" idx="5"/>
          </p:nvPr>
        </p:nvSpPr>
        <p:spPr/>
        <p:txBody>
          <a:bodyPr/>
          <a:lstStyle/>
          <a:p>
            <a:fld id="{7AC58176-6D61-441D-AA35-AA20E3D2D347}" type="slidenum">
              <a:rPr lang="en-US" smtClean="0"/>
              <a:t>2</a:t>
            </a:fld>
            <a:endParaRPr lang="en-US"/>
          </a:p>
        </p:txBody>
      </p:sp>
    </p:spTree>
    <p:extLst>
      <p:ext uri="{BB962C8B-B14F-4D97-AF65-F5344CB8AC3E}">
        <p14:creationId xmlns:p14="http://schemas.microsoft.com/office/powerpoint/2010/main" val="388369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summer got together to talk about targets and tactics. Sixteen to eighteen meetings, various groups. Sent a ten people to the Enrollment Management Academy in the summer. People were really connecting across areas and getting the sense of how to work together to really take our work to the next level. We are all keeping an eagle eye on the data. We have a Google doc with all our tactics that we are sharing.</a:t>
            </a:r>
          </a:p>
        </p:txBody>
      </p:sp>
      <p:sp>
        <p:nvSpPr>
          <p:cNvPr id="4" name="Slide Number Placeholder 3"/>
          <p:cNvSpPr>
            <a:spLocks noGrp="1"/>
          </p:cNvSpPr>
          <p:nvPr>
            <p:ph type="sldNum" sz="quarter" idx="5"/>
          </p:nvPr>
        </p:nvSpPr>
        <p:spPr/>
        <p:txBody>
          <a:bodyPr/>
          <a:lstStyle/>
          <a:p>
            <a:fld id="{7AC58176-6D61-441D-AA35-AA20E3D2D347}" type="slidenum">
              <a:rPr lang="en-US" smtClean="0"/>
              <a:t>3</a:t>
            </a:fld>
            <a:endParaRPr lang="en-US"/>
          </a:p>
        </p:txBody>
      </p:sp>
    </p:spTree>
    <p:extLst>
      <p:ext uri="{BB962C8B-B14F-4D97-AF65-F5344CB8AC3E}">
        <p14:creationId xmlns:p14="http://schemas.microsoft.com/office/powerpoint/2010/main" val="279173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58176-6D61-441D-AA35-AA20E3D2D347}" type="slidenum">
              <a:rPr lang="en-US" smtClean="0"/>
              <a:t>4</a:t>
            </a:fld>
            <a:endParaRPr lang="en-US"/>
          </a:p>
        </p:txBody>
      </p:sp>
    </p:spTree>
    <p:extLst>
      <p:ext uri="{BB962C8B-B14F-4D97-AF65-F5344CB8AC3E}">
        <p14:creationId xmlns:p14="http://schemas.microsoft.com/office/powerpoint/2010/main" val="205213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fall 2019 dual enrollment represented </a:t>
            </a:r>
          </a:p>
        </p:txBody>
      </p:sp>
      <p:sp>
        <p:nvSpPr>
          <p:cNvPr id="4" name="Slide Number Placeholder 3"/>
          <p:cNvSpPr>
            <a:spLocks noGrp="1"/>
          </p:cNvSpPr>
          <p:nvPr>
            <p:ph type="sldNum" sz="quarter" idx="5"/>
          </p:nvPr>
        </p:nvSpPr>
        <p:spPr/>
        <p:txBody>
          <a:bodyPr/>
          <a:lstStyle/>
          <a:p>
            <a:fld id="{7AC58176-6D61-441D-AA35-AA20E3D2D347}" type="slidenum">
              <a:rPr lang="en-US" smtClean="0"/>
              <a:t>6</a:t>
            </a:fld>
            <a:endParaRPr lang="en-US"/>
          </a:p>
        </p:txBody>
      </p:sp>
    </p:spTree>
    <p:extLst>
      <p:ext uri="{BB962C8B-B14F-4D97-AF65-F5344CB8AC3E}">
        <p14:creationId xmlns:p14="http://schemas.microsoft.com/office/powerpoint/2010/main" val="6536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 enrollments represented 16.7% of all enrollments in spring 2022.</a:t>
            </a:r>
          </a:p>
        </p:txBody>
      </p:sp>
      <p:sp>
        <p:nvSpPr>
          <p:cNvPr id="4" name="Slide Number Placeholder 3"/>
          <p:cNvSpPr>
            <a:spLocks noGrp="1"/>
          </p:cNvSpPr>
          <p:nvPr>
            <p:ph type="sldNum" sz="quarter" idx="5"/>
          </p:nvPr>
        </p:nvSpPr>
        <p:spPr/>
        <p:txBody>
          <a:bodyPr/>
          <a:lstStyle/>
          <a:p>
            <a:fld id="{7AC58176-6D61-441D-AA35-AA20E3D2D347}" type="slidenum">
              <a:rPr lang="en-US" smtClean="0"/>
              <a:t>7</a:t>
            </a:fld>
            <a:endParaRPr lang="en-US"/>
          </a:p>
        </p:txBody>
      </p:sp>
    </p:spTree>
    <p:extLst>
      <p:ext uri="{BB962C8B-B14F-4D97-AF65-F5344CB8AC3E}">
        <p14:creationId xmlns:p14="http://schemas.microsoft.com/office/powerpoint/2010/main" val="226101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Hybrid or online/hybrid -6% for 18-19 vs 8% for older students</a:t>
            </a:r>
          </a:p>
        </p:txBody>
      </p:sp>
      <p:sp>
        <p:nvSpPr>
          <p:cNvPr id="4" name="Slide Number Placeholder 3"/>
          <p:cNvSpPr>
            <a:spLocks noGrp="1"/>
          </p:cNvSpPr>
          <p:nvPr>
            <p:ph type="sldNum" sz="quarter" idx="5"/>
          </p:nvPr>
        </p:nvSpPr>
        <p:spPr/>
        <p:txBody>
          <a:bodyPr/>
          <a:lstStyle/>
          <a:p>
            <a:fld id="{7AC58176-6D61-441D-AA35-AA20E3D2D347}" type="slidenum">
              <a:rPr lang="en-US" smtClean="0"/>
              <a:t>8</a:t>
            </a:fld>
            <a:endParaRPr lang="en-US"/>
          </a:p>
        </p:txBody>
      </p:sp>
    </p:spTree>
    <p:extLst>
      <p:ext uri="{BB962C8B-B14F-4D97-AF65-F5344CB8AC3E}">
        <p14:creationId xmlns:p14="http://schemas.microsoft.com/office/powerpoint/2010/main" val="34743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1C0F-D462-E92A-8C57-DBF48D544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1DE80C-D08D-265F-59CB-1F4C985E4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60BA10-95A8-B0E9-ED8C-3AF91ABF8D78}"/>
              </a:ext>
            </a:extLst>
          </p:cNvPr>
          <p:cNvSpPr>
            <a:spLocks noGrp="1"/>
          </p:cNvSpPr>
          <p:nvPr>
            <p:ph type="dt" sz="half" idx="10"/>
          </p:nvPr>
        </p:nvSpPr>
        <p:spPr/>
        <p:txBody>
          <a:bodyPr/>
          <a:lstStyle/>
          <a:p>
            <a:fld id="{C065DE09-3D25-44E7-822B-0BD35CC261B4}" type="datetimeFigureOut">
              <a:rPr lang="en-US" smtClean="0"/>
              <a:t>9/11/2022</a:t>
            </a:fld>
            <a:endParaRPr lang="en-US"/>
          </a:p>
        </p:txBody>
      </p:sp>
      <p:sp>
        <p:nvSpPr>
          <p:cNvPr id="5" name="Footer Placeholder 4">
            <a:extLst>
              <a:ext uri="{FF2B5EF4-FFF2-40B4-BE49-F238E27FC236}">
                <a16:creationId xmlns:a16="http://schemas.microsoft.com/office/drawing/2014/main" id="{852ACEFF-A5AC-937E-1994-0BF92E7B7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51C0-B66F-0749-B4EB-DA669D27746B}"/>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166497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2748-0AC5-D1A9-8CA2-AC063822B3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983AEC-1321-042B-7ACE-5D4A53A0C2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6A372-9201-74F4-987B-E8C08FB18F53}"/>
              </a:ext>
            </a:extLst>
          </p:cNvPr>
          <p:cNvSpPr>
            <a:spLocks noGrp="1"/>
          </p:cNvSpPr>
          <p:nvPr>
            <p:ph type="dt" sz="half" idx="10"/>
          </p:nvPr>
        </p:nvSpPr>
        <p:spPr/>
        <p:txBody>
          <a:bodyPr/>
          <a:lstStyle/>
          <a:p>
            <a:fld id="{C065DE09-3D25-44E7-822B-0BD35CC261B4}" type="datetimeFigureOut">
              <a:rPr lang="en-US" smtClean="0"/>
              <a:t>9/11/2022</a:t>
            </a:fld>
            <a:endParaRPr lang="en-US"/>
          </a:p>
        </p:txBody>
      </p:sp>
      <p:sp>
        <p:nvSpPr>
          <p:cNvPr id="5" name="Footer Placeholder 4">
            <a:extLst>
              <a:ext uri="{FF2B5EF4-FFF2-40B4-BE49-F238E27FC236}">
                <a16:creationId xmlns:a16="http://schemas.microsoft.com/office/drawing/2014/main" id="{31BEF2BE-CFC3-B910-340A-FDB72868D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C2C36-E6EB-B68F-8914-98B36C1895F0}"/>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210270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7A476C-1306-B1EA-3D67-5AFCAA3D81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E383D-35E7-AB0F-50AA-0D58E7526A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6CF5C-9FB6-E0BF-680D-8C66D6172625}"/>
              </a:ext>
            </a:extLst>
          </p:cNvPr>
          <p:cNvSpPr>
            <a:spLocks noGrp="1"/>
          </p:cNvSpPr>
          <p:nvPr>
            <p:ph type="dt" sz="half" idx="10"/>
          </p:nvPr>
        </p:nvSpPr>
        <p:spPr/>
        <p:txBody>
          <a:bodyPr/>
          <a:lstStyle/>
          <a:p>
            <a:fld id="{C065DE09-3D25-44E7-822B-0BD35CC261B4}" type="datetimeFigureOut">
              <a:rPr lang="en-US" smtClean="0"/>
              <a:t>9/11/2022</a:t>
            </a:fld>
            <a:endParaRPr lang="en-US"/>
          </a:p>
        </p:txBody>
      </p:sp>
      <p:sp>
        <p:nvSpPr>
          <p:cNvPr id="5" name="Footer Placeholder 4">
            <a:extLst>
              <a:ext uri="{FF2B5EF4-FFF2-40B4-BE49-F238E27FC236}">
                <a16:creationId xmlns:a16="http://schemas.microsoft.com/office/drawing/2014/main" id="{71188263-E469-C162-9FC3-CD97E2A45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7C689-156F-DF2D-24A6-E16C1FD46DF6}"/>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332112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0368-CF3F-5434-DAFE-917D194A1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E7537-4A23-EE48-E9B9-8B2650371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3AC06-9277-A491-5A28-9197172DA23F}"/>
              </a:ext>
            </a:extLst>
          </p:cNvPr>
          <p:cNvSpPr>
            <a:spLocks noGrp="1"/>
          </p:cNvSpPr>
          <p:nvPr>
            <p:ph type="dt" sz="half" idx="10"/>
          </p:nvPr>
        </p:nvSpPr>
        <p:spPr/>
        <p:txBody>
          <a:bodyPr/>
          <a:lstStyle/>
          <a:p>
            <a:fld id="{C065DE09-3D25-44E7-822B-0BD35CC261B4}" type="datetimeFigureOut">
              <a:rPr lang="en-US" smtClean="0"/>
              <a:t>9/11/2022</a:t>
            </a:fld>
            <a:endParaRPr lang="en-US"/>
          </a:p>
        </p:txBody>
      </p:sp>
      <p:sp>
        <p:nvSpPr>
          <p:cNvPr id="5" name="Footer Placeholder 4">
            <a:extLst>
              <a:ext uri="{FF2B5EF4-FFF2-40B4-BE49-F238E27FC236}">
                <a16:creationId xmlns:a16="http://schemas.microsoft.com/office/drawing/2014/main" id="{3C7C2152-0096-EA75-C732-ABF49D0B9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45930-89E8-1EA8-EBE6-B4AC2BD6D996}"/>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92013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6E27-AF58-D5EA-3A69-EE9A281D5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9D543E-7BAA-6596-0CA1-A802861BA2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1C6817-6D7A-27C3-93EC-AA2028628AE9}"/>
              </a:ext>
            </a:extLst>
          </p:cNvPr>
          <p:cNvSpPr>
            <a:spLocks noGrp="1"/>
          </p:cNvSpPr>
          <p:nvPr>
            <p:ph type="dt" sz="half" idx="10"/>
          </p:nvPr>
        </p:nvSpPr>
        <p:spPr/>
        <p:txBody>
          <a:bodyPr/>
          <a:lstStyle/>
          <a:p>
            <a:fld id="{C065DE09-3D25-44E7-822B-0BD35CC261B4}" type="datetimeFigureOut">
              <a:rPr lang="en-US" smtClean="0"/>
              <a:t>9/11/2022</a:t>
            </a:fld>
            <a:endParaRPr lang="en-US"/>
          </a:p>
        </p:txBody>
      </p:sp>
      <p:sp>
        <p:nvSpPr>
          <p:cNvPr id="5" name="Footer Placeholder 4">
            <a:extLst>
              <a:ext uri="{FF2B5EF4-FFF2-40B4-BE49-F238E27FC236}">
                <a16:creationId xmlns:a16="http://schemas.microsoft.com/office/drawing/2014/main" id="{900AC7A1-87D3-F6CB-C381-29E1A17E5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43DDC-5F06-D1DE-DA9C-DA4C9B962866}"/>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215607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4258-F034-ECEB-E5E0-2CEA71E08E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9624F-4C15-ED9C-81D3-A7C59F12B4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DD6946-C623-9F77-70FE-E0B554AE83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81E8B1-8107-AF0E-42B4-5DD7B41F5A12}"/>
              </a:ext>
            </a:extLst>
          </p:cNvPr>
          <p:cNvSpPr>
            <a:spLocks noGrp="1"/>
          </p:cNvSpPr>
          <p:nvPr>
            <p:ph type="dt" sz="half" idx="10"/>
          </p:nvPr>
        </p:nvSpPr>
        <p:spPr/>
        <p:txBody>
          <a:bodyPr/>
          <a:lstStyle/>
          <a:p>
            <a:fld id="{C065DE09-3D25-44E7-822B-0BD35CC261B4}" type="datetimeFigureOut">
              <a:rPr lang="en-US" smtClean="0"/>
              <a:t>9/11/2022</a:t>
            </a:fld>
            <a:endParaRPr lang="en-US"/>
          </a:p>
        </p:txBody>
      </p:sp>
      <p:sp>
        <p:nvSpPr>
          <p:cNvPr id="6" name="Footer Placeholder 5">
            <a:extLst>
              <a:ext uri="{FF2B5EF4-FFF2-40B4-BE49-F238E27FC236}">
                <a16:creationId xmlns:a16="http://schemas.microsoft.com/office/drawing/2014/main" id="{6B66323B-CD86-8337-955A-52CB0CB89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DFC77-2DE9-9039-0E7D-92AB6F92959C}"/>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293345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B917-81CD-5FE4-A74D-6064CF4846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19EA61-52ED-1647-F136-B6F2EEE392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9AFE88-B28E-E8C4-5F4E-26A3379526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A733BD-5061-1A08-9BF6-3948C5BA3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ACB605-5083-0F6B-ABCB-B7CC6DBCA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F5F3E8-4B99-BD72-BE8C-EE35E9518B0C}"/>
              </a:ext>
            </a:extLst>
          </p:cNvPr>
          <p:cNvSpPr>
            <a:spLocks noGrp="1"/>
          </p:cNvSpPr>
          <p:nvPr>
            <p:ph type="dt" sz="half" idx="10"/>
          </p:nvPr>
        </p:nvSpPr>
        <p:spPr/>
        <p:txBody>
          <a:bodyPr/>
          <a:lstStyle/>
          <a:p>
            <a:fld id="{C065DE09-3D25-44E7-822B-0BD35CC261B4}" type="datetimeFigureOut">
              <a:rPr lang="en-US" smtClean="0"/>
              <a:t>9/11/2022</a:t>
            </a:fld>
            <a:endParaRPr lang="en-US"/>
          </a:p>
        </p:txBody>
      </p:sp>
      <p:sp>
        <p:nvSpPr>
          <p:cNvPr id="8" name="Footer Placeholder 7">
            <a:extLst>
              <a:ext uri="{FF2B5EF4-FFF2-40B4-BE49-F238E27FC236}">
                <a16:creationId xmlns:a16="http://schemas.microsoft.com/office/drawing/2014/main" id="{B8BB3763-BA90-FF73-D5F4-0AABD7C89D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C1329C-33B4-B1E6-B5D3-A1ACBA92FCEB}"/>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168814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C1D5-3498-D1AF-A43C-ACF2DBF9DA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E3FAA1-AEC3-9F82-3A20-CBFC301209F5}"/>
              </a:ext>
            </a:extLst>
          </p:cNvPr>
          <p:cNvSpPr>
            <a:spLocks noGrp="1"/>
          </p:cNvSpPr>
          <p:nvPr>
            <p:ph type="dt" sz="half" idx="10"/>
          </p:nvPr>
        </p:nvSpPr>
        <p:spPr/>
        <p:txBody>
          <a:bodyPr/>
          <a:lstStyle/>
          <a:p>
            <a:fld id="{C065DE09-3D25-44E7-822B-0BD35CC261B4}" type="datetimeFigureOut">
              <a:rPr lang="en-US" smtClean="0"/>
              <a:t>9/11/2022</a:t>
            </a:fld>
            <a:endParaRPr lang="en-US"/>
          </a:p>
        </p:txBody>
      </p:sp>
      <p:sp>
        <p:nvSpPr>
          <p:cNvPr id="4" name="Footer Placeholder 3">
            <a:extLst>
              <a:ext uri="{FF2B5EF4-FFF2-40B4-BE49-F238E27FC236}">
                <a16:creationId xmlns:a16="http://schemas.microsoft.com/office/drawing/2014/main" id="{44873434-A5FB-DD28-2FA6-E1C1BECAF2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7ABCDC-28C5-26F4-59AE-85FDF892EC26}"/>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99281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35B80-563B-836C-C464-D286CACB65F9}"/>
              </a:ext>
            </a:extLst>
          </p:cNvPr>
          <p:cNvSpPr>
            <a:spLocks noGrp="1"/>
          </p:cNvSpPr>
          <p:nvPr>
            <p:ph type="dt" sz="half" idx="10"/>
          </p:nvPr>
        </p:nvSpPr>
        <p:spPr/>
        <p:txBody>
          <a:bodyPr/>
          <a:lstStyle/>
          <a:p>
            <a:fld id="{C065DE09-3D25-44E7-822B-0BD35CC261B4}" type="datetimeFigureOut">
              <a:rPr lang="en-US" smtClean="0"/>
              <a:t>9/11/2022</a:t>
            </a:fld>
            <a:endParaRPr lang="en-US"/>
          </a:p>
        </p:txBody>
      </p:sp>
      <p:sp>
        <p:nvSpPr>
          <p:cNvPr id="3" name="Footer Placeholder 2">
            <a:extLst>
              <a:ext uri="{FF2B5EF4-FFF2-40B4-BE49-F238E27FC236}">
                <a16:creationId xmlns:a16="http://schemas.microsoft.com/office/drawing/2014/main" id="{3E66C180-18DC-ABD9-8E47-22A12D5E7C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DE7797-6691-054F-AF2A-0968CEF44539}"/>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68599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6E0F5-A6C9-3CF1-B6AC-AB3AA6B68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C84353-8691-4DD9-3A37-518AA1A63D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75C684-C8A3-AB0E-9832-27E1EC15D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45E9D-D0AE-DDB4-E56C-8C418FFA457C}"/>
              </a:ext>
            </a:extLst>
          </p:cNvPr>
          <p:cNvSpPr>
            <a:spLocks noGrp="1"/>
          </p:cNvSpPr>
          <p:nvPr>
            <p:ph type="dt" sz="half" idx="10"/>
          </p:nvPr>
        </p:nvSpPr>
        <p:spPr/>
        <p:txBody>
          <a:bodyPr/>
          <a:lstStyle/>
          <a:p>
            <a:fld id="{C065DE09-3D25-44E7-822B-0BD35CC261B4}" type="datetimeFigureOut">
              <a:rPr lang="en-US" smtClean="0"/>
              <a:t>9/11/2022</a:t>
            </a:fld>
            <a:endParaRPr lang="en-US"/>
          </a:p>
        </p:txBody>
      </p:sp>
      <p:sp>
        <p:nvSpPr>
          <p:cNvPr id="6" name="Footer Placeholder 5">
            <a:extLst>
              <a:ext uri="{FF2B5EF4-FFF2-40B4-BE49-F238E27FC236}">
                <a16:creationId xmlns:a16="http://schemas.microsoft.com/office/drawing/2014/main" id="{4F176FDB-9DC0-C988-237F-238FCEC3F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3E002-7049-2826-73AB-C8066E4D5330}"/>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259814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C4CF-335B-C9A6-3AA2-F3BA71935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1EEA4-A289-7BE2-1CDD-11A3B913A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902DB5-25F9-8A37-8F2D-DFC5567D4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F665B-4014-E6AE-5E0C-881220DEA505}"/>
              </a:ext>
            </a:extLst>
          </p:cNvPr>
          <p:cNvSpPr>
            <a:spLocks noGrp="1"/>
          </p:cNvSpPr>
          <p:nvPr>
            <p:ph type="dt" sz="half" idx="10"/>
          </p:nvPr>
        </p:nvSpPr>
        <p:spPr/>
        <p:txBody>
          <a:bodyPr/>
          <a:lstStyle/>
          <a:p>
            <a:fld id="{C065DE09-3D25-44E7-822B-0BD35CC261B4}" type="datetimeFigureOut">
              <a:rPr lang="en-US" smtClean="0"/>
              <a:t>9/11/2022</a:t>
            </a:fld>
            <a:endParaRPr lang="en-US"/>
          </a:p>
        </p:txBody>
      </p:sp>
      <p:sp>
        <p:nvSpPr>
          <p:cNvPr id="6" name="Footer Placeholder 5">
            <a:extLst>
              <a:ext uri="{FF2B5EF4-FFF2-40B4-BE49-F238E27FC236}">
                <a16:creationId xmlns:a16="http://schemas.microsoft.com/office/drawing/2014/main" id="{8E830EA5-85E8-04C2-1E2D-0573ADE35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F6B57-745E-F6EB-1331-418EC81F42FC}"/>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139586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229FA6-C0CD-C724-E61E-4A8A651B60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6B6C4F-EDA4-D759-452C-233358AC5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4D3D6-C7C5-E9AE-2127-FE04CD958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5DE09-3D25-44E7-822B-0BD35CC261B4}" type="datetimeFigureOut">
              <a:rPr lang="en-US" smtClean="0"/>
              <a:t>9/11/2022</a:t>
            </a:fld>
            <a:endParaRPr lang="en-US"/>
          </a:p>
        </p:txBody>
      </p:sp>
      <p:sp>
        <p:nvSpPr>
          <p:cNvPr id="5" name="Footer Placeholder 4">
            <a:extLst>
              <a:ext uri="{FF2B5EF4-FFF2-40B4-BE49-F238E27FC236}">
                <a16:creationId xmlns:a16="http://schemas.microsoft.com/office/drawing/2014/main" id="{11AE3173-0786-D732-AC41-C2E917E450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FD1509-03CB-93F5-8869-628C47EB4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85FE9-C89F-4E7E-A3DC-F61EF6290B6F}" type="slidenum">
              <a:rPr lang="en-US" smtClean="0"/>
              <a:t>‹#›</a:t>
            </a:fld>
            <a:endParaRPr lang="en-US"/>
          </a:p>
        </p:txBody>
      </p:sp>
    </p:spTree>
    <p:extLst>
      <p:ext uri="{BB962C8B-B14F-4D97-AF65-F5344CB8AC3E}">
        <p14:creationId xmlns:p14="http://schemas.microsoft.com/office/powerpoint/2010/main" val="1251123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absoft.co/3RrfpHK"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photo/people-discuss-about-graphs-and-rates-3184292/"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009F-A249-A5D0-5B41-927A8DFD6B54}"/>
              </a:ext>
            </a:extLst>
          </p:cNvPr>
          <p:cNvSpPr>
            <a:spLocks noGrp="1"/>
          </p:cNvSpPr>
          <p:nvPr>
            <p:ph type="ctrTitle"/>
          </p:nvPr>
        </p:nvSpPr>
        <p:spPr/>
        <p:txBody>
          <a:bodyPr>
            <a:normAutofit/>
          </a:bodyPr>
          <a:lstStyle/>
          <a:p>
            <a:r>
              <a:rPr lang="en-US" dirty="0"/>
              <a:t>Bakersfield College Enrollment Update: Fall 2022</a:t>
            </a:r>
          </a:p>
        </p:txBody>
      </p:sp>
      <p:sp>
        <p:nvSpPr>
          <p:cNvPr id="3" name="Subtitle 2">
            <a:extLst>
              <a:ext uri="{FF2B5EF4-FFF2-40B4-BE49-F238E27FC236}">
                <a16:creationId xmlns:a16="http://schemas.microsoft.com/office/drawing/2014/main" id="{ACE389D1-672D-B004-F8EB-C27D197A5461}"/>
              </a:ext>
            </a:extLst>
          </p:cNvPr>
          <p:cNvSpPr>
            <a:spLocks noGrp="1"/>
          </p:cNvSpPr>
          <p:nvPr>
            <p:ph type="subTitle" idx="1"/>
          </p:nvPr>
        </p:nvSpPr>
        <p:spPr/>
        <p:txBody>
          <a:bodyPr>
            <a:normAutofit/>
          </a:bodyPr>
          <a:lstStyle/>
          <a:p>
            <a:r>
              <a:rPr lang="en-US" dirty="0"/>
              <a:t>Administrative Council</a:t>
            </a:r>
          </a:p>
          <a:p>
            <a:r>
              <a:rPr lang="en-US" dirty="0"/>
              <a:t>9/12/22</a:t>
            </a:r>
          </a:p>
          <a:p>
            <a:r>
              <a:rPr lang="en-US" dirty="0"/>
              <a:t>Office of Institutional Effectiveness</a:t>
            </a:r>
          </a:p>
        </p:txBody>
      </p:sp>
      <p:pic>
        <p:nvPicPr>
          <p:cNvPr id="5" name="Picture 4">
            <a:extLst>
              <a:ext uri="{FF2B5EF4-FFF2-40B4-BE49-F238E27FC236}">
                <a16:creationId xmlns:a16="http://schemas.microsoft.com/office/drawing/2014/main" id="{13C6F18F-AC94-92CC-DD40-817ADF5CE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06667"/>
            <a:ext cx="1828800" cy="615696"/>
          </a:xfrm>
          <a:prstGeom prst="rect">
            <a:avLst/>
          </a:prstGeom>
        </p:spPr>
      </p:pic>
      <p:sp>
        <p:nvSpPr>
          <p:cNvPr id="7" name="TextBox 6">
            <a:extLst>
              <a:ext uri="{FF2B5EF4-FFF2-40B4-BE49-F238E27FC236}">
                <a16:creationId xmlns:a16="http://schemas.microsoft.com/office/drawing/2014/main" id="{C86FECAF-B86F-CF89-04C6-F53770556DBC}"/>
              </a:ext>
            </a:extLst>
          </p:cNvPr>
          <p:cNvSpPr txBox="1"/>
          <p:nvPr/>
        </p:nvSpPr>
        <p:spPr>
          <a:xfrm>
            <a:off x="0" y="6250329"/>
            <a:ext cx="12192000" cy="523220"/>
          </a:xfrm>
          <a:prstGeom prst="rect">
            <a:avLst/>
          </a:prstGeom>
          <a:solidFill>
            <a:srgbClr val="B5292E"/>
          </a:solidFill>
        </p:spPr>
        <p:txBody>
          <a:bodyPr wrap="square" rtlCol="0">
            <a:spAutoFit/>
          </a:bodyPr>
          <a:lstStyle/>
          <a:p>
            <a:r>
              <a:rPr lang="en-US" sz="2800" dirty="0">
                <a:solidFill>
                  <a:schemeClr val="bg1"/>
                </a:solidFill>
              </a:rPr>
              <a:t>Bakersfield College                                              </a:t>
            </a:r>
            <a:r>
              <a:rPr lang="en-US" sz="2400" i="1" dirty="0">
                <a:solidFill>
                  <a:schemeClr val="bg1"/>
                </a:solidFill>
              </a:rPr>
              <a:t>Office of Institutional Effectiveness</a:t>
            </a:r>
          </a:p>
        </p:txBody>
      </p:sp>
    </p:spTree>
    <p:extLst>
      <p:ext uri="{BB962C8B-B14F-4D97-AF65-F5344CB8AC3E}">
        <p14:creationId xmlns:p14="http://schemas.microsoft.com/office/powerpoint/2010/main" val="26959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57AEB-EF06-D7C1-8772-79C3F2EA3EF8}"/>
              </a:ext>
            </a:extLst>
          </p:cNvPr>
          <p:cNvSpPr>
            <a:spLocks noGrp="1"/>
          </p:cNvSpPr>
          <p:nvPr>
            <p:ph type="title"/>
          </p:nvPr>
        </p:nvSpPr>
        <p:spPr/>
        <p:txBody>
          <a:bodyPr/>
          <a:lstStyle/>
          <a:p>
            <a:r>
              <a:rPr lang="en-US" dirty="0"/>
              <a:t>Attrition is the Enemy of Success</a:t>
            </a:r>
          </a:p>
        </p:txBody>
      </p:sp>
      <p:sp>
        <p:nvSpPr>
          <p:cNvPr id="10" name="Content Placeholder 9">
            <a:extLst>
              <a:ext uri="{FF2B5EF4-FFF2-40B4-BE49-F238E27FC236}">
                <a16:creationId xmlns:a16="http://schemas.microsoft.com/office/drawing/2014/main" id="{D0DA42C1-E100-02F7-5BF9-7469D3731779}"/>
              </a:ext>
            </a:extLst>
          </p:cNvPr>
          <p:cNvSpPr>
            <a:spLocks noGrp="1"/>
          </p:cNvSpPr>
          <p:nvPr>
            <p:ph idx="1"/>
          </p:nvPr>
        </p:nvSpPr>
        <p:spPr/>
        <p:txBody>
          <a:bodyPr/>
          <a:lstStyle/>
          <a:p>
            <a:r>
              <a:rPr lang="en-US" dirty="0"/>
              <a:t>Historically at BC:</a:t>
            </a:r>
          </a:p>
          <a:p>
            <a:pPr lvl="1"/>
            <a:r>
              <a:rPr lang="en-US" dirty="0"/>
              <a:t>We lost 25% of first time fall students by the spring semester. </a:t>
            </a:r>
          </a:p>
          <a:p>
            <a:pPr lvl="1"/>
            <a:r>
              <a:rPr lang="en-US" dirty="0"/>
              <a:t>We lost 33% of students from their first spring to their 2nd fall</a:t>
            </a:r>
          </a:p>
          <a:p>
            <a:pPr lvl="1"/>
            <a:r>
              <a:rPr lang="en-US" dirty="0"/>
              <a:t>Historically, only half of 1st semester students made it to their 3rd semester</a:t>
            </a:r>
          </a:p>
          <a:p>
            <a:r>
              <a:rPr lang="en-US" dirty="0"/>
              <a:t>Our persistence numbers have been declining recently</a:t>
            </a:r>
          </a:p>
          <a:p>
            <a:endParaRPr lang="en-US" dirty="0"/>
          </a:p>
        </p:txBody>
      </p:sp>
    </p:spTree>
    <p:extLst>
      <p:ext uri="{BB962C8B-B14F-4D97-AF65-F5344CB8AC3E}">
        <p14:creationId xmlns:p14="http://schemas.microsoft.com/office/powerpoint/2010/main" val="359780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D033-D81A-5A15-0F99-21017C720DE8}"/>
              </a:ext>
            </a:extLst>
          </p:cNvPr>
          <p:cNvSpPr>
            <a:spLocks noGrp="1"/>
          </p:cNvSpPr>
          <p:nvPr>
            <p:ph type="title"/>
          </p:nvPr>
        </p:nvSpPr>
        <p:spPr/>
        <p:txBody>
          <a:bodyPr/>
          <a:lstStyle/>
          <a:p>
            <a:r>
              <a:rPr lang="en-US" dirty="0"/>
              <a:t>Persistence Trends: Fall to Spring</a:t>
            </a:r>
          </a:p>
        </p:txBody>
      </p:sp>
      <p:pic>
        <p:nvPicPr>
          <p:cNvPr id="5" name="Content Placeholder 4">
            <a:extLst>
              <a:ext uri="{FF2B5EF4-FFF2-40B4-BE49-F238E27FC236}">
                <a16:creationId xmlns:a16="http://schemas.microsoft.com/office/drawing/2014/main" id="{5A8992BB-C95A-978F-BF5F-815B2D1638F7}"/>
              </a:ext>
            </a:extLst>
          </p:cNvPr>
          <p:cNvPicPr>
            <a:picLocks noGrp="1" noChangeAspect="1"/>
          </p:cNvPicPr>
          <p:nvPr>
            <p:ph idx="1"/>
          </p:nvPr>
        </p:nvPicPr>
        <p:blipFill>
          <a:blip r:embed="rId2"/>
          <a:stretch>
            <a:fillRect/>
          </a:stretch>
        </p:blipFill>
        <p:spPr>
          <a:xfrm>
            <a:off x="838200" y="1969332"/>
            <a:ext cx="10515600" cy="4523543"/>
          </a:xfrm>
        </p:spPr>
      </p:pic>
    </p:spTree>
    <p:extLst>
      <p:ext uri="{BB962C8B-B14F-4D97-AF65-F5344CB8AC3E}">
        <p14:creationId xmlns:p14="http://schemas.microsoft.com/office/powerpoint/2010/main" val="3335261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293D-B27B-28F0-A10D-316258438500}"/>
              </a:ext>
            </a:extLst>
          </p:cNvPr>
          <p:cNvSpPr>
            <a:spLocks noGrp="1"/>
          </p:cNvSpPr>
          <p:nvPr>
            <p:ph type="title"/>
          </p:nvPr>
        </p:nvSpPr>
        <p:spPr/>
        <p:txBody>
          <a:bodyPr/>
          <a:lstStyle/>
          <a:p>
            <a:r>
              <a:rPr lang="en-US" dirty="0"/>
              <a:t>Persistence Trends: Fall to Fall</a:t>
            </a:r>
          </a:p>
        </p:txBody>
      </p:sp>
      <p:pic>
        <p:nvPicPr>
          <p:cNvPr id="5" name="Content Placeholder 4">
            <a:extLst>
              <a:ext uri="{FF2B5EF4-FFF2-40B4-BE49-F238E27FC236}">
                <a16:creationId xmlns:a16="http://schemas.microsoft.com/office/drawing/2014/main" id="{F8EB218D-6CAF-7164-CC42-07D09754CC57}"/>
              </a:ext>
            </a:extLst>
          </p:cNvPr>
          <p:cNvPicPr>
            <a:picLocks noGrp="1" noChangeAspect="1"/>
          </p:cNvPicPr>
          <p:nvPr>
            <p:ph idx="1"/>
          </p:nvPr>
        </p:nvPicPr>
        <p:blipFill>
          <a:blip r:embed="rId2"/>
          <a:stretch>
            <a:fillRect/>
          </a:stretch>
        </p:blipFill>
        <p:spPr>
          <a:xfrm>
            <a:off x="838200" y="1427748"/>
            <a:ext cx="10515600" cy="4888970"/>
          </a:xfrm>
        </p:spPr>
      </p:pic>
      <p:sp>
        <p:nvSpPr>
          <p:cNvPr id="7" name="TextBox 6">
            <a:extLst>
              <a:ext uri="{FF2B5EF4-FFF2-40B4-BE49-F238E27FC236}">
                <a16:creationId xmlns:a16="http://schemas.microsoft.com/office/drawing/2014/main" id="{99B18021-FF37-C200-4DD7-2E508B2E0F10}"/>
              </a:ext>
            </a:extLst>
          </p:cNvPr>
          <p:cNvSpPr txBox="1"/>
          <p:nvPr/>
        </p:nvSpPr>
        <p:spPr>
          <a:xfrm>
            <a:off x="2648608" y="6316717"/>
            <a:ext cx="5728138" cy="369332"/>
          </a:xfrm>
          <a:prstGeom prst="rect">
            <a:avLst/>
          </a:prstGeom>
          <a:noFill/>
        </p:spPr>
        <p:txBody>
          <a:bodyPr wrap="square" rtlCol="0">
            <a:spAutoFit/>
          </a:bodyPr>
          <a:lstStyle/>
          <a:p>
            <a:r>
              <a:rPr lang="en-US" dirty="0"/>
              <a:t>Explore on your own - </a:t>
            </a:r>
            <a:r>
              <a:rPr lang="en-US" dirty="0">
                <a:hlinkClick r:id="rId3"/>
              </a:rPr>
              <a:t>https://tabsoft.co/3RrfpHK</a:t>
            </a:r>
            <a:r>
              <a:rPr lang="en-US" dirty="0"/>
              <a:t>  </a:t>
            </a:r>
          </a:p>
        </p:txBody>
      </p:sp>
    </p:spTree>
    <p:extLst>
      <p:ext uri="{BB962C8B-B14F-4D97-AF65-F5344CB8AC3E}">
        <p14:creationId xmlns:p14="http://schemas.microsoft.com/office/powerpoint/2010/main" val="2980303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9594-80DE-9619-071C-91486634DF7E}"/>
              </a:ext>
            </a:extLst>
          </p:cNvPr>
          <p:cNvSpPr>
            <a:spLocks noGrp="1"/>
          </p:cNvSpPr>
          <p:nvPr>
            <p:ph type="title"/>
          </p:nvPr>
        </p:nvSpPr>
        <p:spPr/>
        <p:txBody>
          <a:bodyPr/>
          <a:lstStyle/>
          <a:p>
            <a:r>
              <a:rPr lang="en-US" dirty="0"/>
              <a:t>Discussion</a:t>
            </a:r>
          </a:p>
        </p:txBody>
      </p:sp>
      <p:pic>
        <p:nvPicPr>
          <p:cNvPr id="5" name="Content Placeholder 4">
            <a:extLst>
              <a:ext uri="{FF2B5EF4-FFF2-40B4-BE49-F238E27FC236}">
                <a16:creationId xmlns:a16="http://schemas.microsoft.com/office/drawing/2014/main" id="{ECD03B4F-9013-2904-CA9B-9BD6451323CA}"/>
              </a:ext>
            </a:extLst>
          </p:cNvPr>
          <p:cNvPicPr>
            <a:picLocks noGrp="1" noChangeAspect="1"/>
          </p:cNvPicPr>
          <p:nvPr>
            <p:ph idx="1"/>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26998" y="1825625"/>
            <a:ext cx="7738004" cy="4351338"/>
          </a:xfrm>
        </p:spPr>
      </p:pic>
    </p:spTree>
    <p:extLst>
      <p:ext uri="{BB962C8B-B14F-4D97-AF65-F5344CB8AC3E}">
        <p14:creationId xmlns:p14="http://schemas.microsoft.com/office/powerpoint/2010/main" val="374765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61A5-2CEC-6D46-9C3A-D5BAF5C6B5D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03F7D1E-88B4-4607-93F9-D879FEB878E9}"/>
              </a:ext>
            </a:extLst>
          </p:cNvPr>
          <p:cNvSpPr>
            <a:spLocks noGrp="1"/>
          </p:cNvSpPr>
          <p:nvPr>
            <p:ph idx="1"/>
          </p:nvPr>
        </p:nvSpPr>
        <p:spPr/>
        <p:txBody>
          <a:bodyPr/>
          <a:lstStyle/>
          <a:p>
            <a:r>
              <a:rPr lang="en-US" dirty="0"/>
              <a:t>Enrollment growth: Strong but uneven</a:t>
            </a:r>
          </a:p>
          <a:p>
            <a:pPr lvl="1"/>
            <a:r>
              <a:rPr lang="en-US" dirty="0"/>
              <a:t>Enrollment particularly strong for:</a:t>
            </a:r>
          </a:p>
          <a:p>
            <a:pPr lvl="2"/>
            <a:r>
              <a:rPr lang="en-US" dirty="0"/>
              <a:t>First-time students</a:t>
            </a:r>
          </a:p>
          <a:p>
            <a:pPr lvl="2"/>
            <a:r>
              <a:rPr lang="en-US" dirty="0"/>
              <a:t>Dual Enrollment students </a:t>
            </a:r>
          </a:p>
          <a:p>
            <a:r>
              <a:rPr lang="en-US" dirty="0"/>
              <a:t>Dual Enrollment students are a large component of overall enrollment</a:t>
            </a:r>
          </a:p>
          <a:p>
            <a:r>
              <a:rPr lang="en-US" dirty="0"/>
              <a:t>Age is a factor preference for in-person vs. online classes</a:t>
            </a:r>
          </a:p>
          <a:p>
            <a:r>
              <a:rPr lang="en-US" dirty="0"/>
              <a:t>Role of persistence in a robust enrollment management strategy</a:t>
            </a:r>
          </a:p>
        </p:txBody>
      </p:sp>
    </p:spTree>
    <p:extLst>
      <p:ext uri="{BB962C8B-B14F-4D97-AF65-F5344CB8AC3E}">
        <p14:creationId xmlns:p14="http://schemas.microsoft.com/office/powerpoint/2010/main" val="30990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8CEB-5FE7-80BD-EC2C-5246525E3F9A}"/>
              </a:ext>
            </a:extLst>
          </p:cNvPr>
          <p:cNvSpPr>
            <a:spLocks noGrp="1"/>
          </p:cNvSpPr>
          <p:nvPr>
            <p:ph type="title"/>
          </p:nvPr>
        </p:nvSpPr>
        <p:spPr>
          <a:xfrm>
            <a:off x="838200" y="107003"/>
            <a:ext cx="10515600" cy="1325563"/>
          </a:xfrm>
        </p:spPr>
        <p:txBody>
          <a:bodyPr/>
          <a:lstStyle/>
          <a:p>
            <a:r>
              <a:rPr lang="en-US" dirty="0"/>
              <a:t>Fall 2022 Enrollments are Up 16.9% </a:t>
            </a:r>
          </a:p>
        </p:txBody>
      </p:sp>
      <p:sp>
        <p:nvSpPr>
          <p:cNvPr id="6" name="Oval 5">
            <a:extLst>
              <a:ext uri="{FF2B5EF4-FFF2-40B4-BE49-F238E27FC236}">
                <a16:creationId xmlns:a16="http://schemas.microsoft.com/office/drawing/2014/main" id="{4274752C-B478-F286-4B1D-7722BD8B8B81}"/>
              </a:ext>
            </a:extLst>
          </p:cNvPr>
          <p:cNvSpPr/>
          <p:nvPr/>
        </p:nvSpPr>
        <p:spPr>
          <a:xfrm>
            <a:off x="8160775" y="2998839"/>
            <a:ext cx="678426" cy="7079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EDF89AF-2B24-A2DF-4E9E-DD70EAB45F3F}"/>
              </a:ext>
            </a:extLst>
          </p:cNvPr>
          <p:cNvSpPr>
            <a:spLocks noGrp="1"/>
          </p:cNvSpPr>
          <p:nvPr>
            <p:ph idx="1"/>
          </p:nvPr>
        </p:nvSpPr>
        <p:spPr>
          <a:xfrm>
            <a:off x="2073896" y="1531092"/>
            <a:ext cx="7565685" cy="4351338"/>
          </a:xfrm>
        </p:spPr>
        <p:txBody>
          <a:bodyPr/>
          <a:lstStyle/>
          <a:p>
            <a:endParaRPr lang="en-US" dirty="0"/>
          </a:p>
        </p:txBody>
      </p:sp>
      <p:pic>
        <p:nvPicPr>
          <p:cNvPr id="8" name="Picture 7">
            <a:extLst>
              <a:ext uri="{FF2B5EF4-FFF2-40B4-BE49-F238E27FC236}">
                <a16:creationId xmlns:a16="http://schemas.microsoft.com/office/drawing/2014/main" id="{0F4839CC-CF45-2E14-D53A-FF4774316690}"/>
              </a:ext>
            </a:extLst>
          </p:cNvPr>
          <p:cNvPicPr>
            <a:picLocks noChangeAspect="1"/>
          </p:cNvPicPr>
          <p:nvPr/>
        </p:nvPicPr>
        <p:blipFill>
          <a:blip r:embed="rId3"/>
          <a:stretch>
            <a:fillRect/>
          </a:stretch>
        </p:blipFill>
        <p:spPr>
          <a:xfrm>
            <a:off x="1315978" y="1318150"/>
            <a:ext cx="8527219" cy="5539850"/>
          </a:xfrm>
          <a:prstGeom prst="rect">
            <a:avLst/>
          </a:prstGeom>
        </p:spPr>
      </p:pic>
    </p:spTree>
    <p:extLst>
      <p:ext uri="{BB962C8B-B14F-4D97-AF65-F5344CB8AC3E}">
        <p14:creationId xmlns:p14="http://schemas.microsoft.com/office/powerpoint/2010/main" val="4282292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031D-467B-DF31-C40D-3F5A8F271CF5}"/>
              </a:ext>
            </a:extLst>
          </p:cNvPr>
          <p:cNvSpPr>
            <a:spLocks noGrp="1"/>
          </p:cNvSpPr>
          <p:nvPr>
            <p:ph type="title"/>
          </p:nvPr>
        </p:nvSpPr>
        <p:spPr/>
        <p:txBody>
          <a:bodyPr/>
          <a:lstStyle/>
          <a:p>
            <a:r>
              <a:rPr lang="en-US" dirty="0"/>
              <a:t>Fall 2022 Enrollment is On Par with Fall 2019</a:t>
            </a:r>
          </a:p>
        </p:txBody>
      </p:sp>
      <p:cxnSp>
        <p:nvCxnSpPr>
          <p:cNvPr id="7" name="Straight Arrow Connector 6">
            <a:extLst>
              <a:ext uri="{FF2B5EF4-FFF2-40B4-BE49-F238E27FC236}">
                <a16:creationId xmlns:a16="http://schemas.microsoft.com/office/drawing/2014/main" id="{4049E9CB-F124-817F-58D1-36E3D8ED9BED}"/>
              </a:ext>
            </a:extLst>
          </p:cNvPr>
          <p:cNvCxnSpPr/>
          <p:nvPr/>
        </p:nvCxnSpPr>
        <p:spPr>
          <a:xfrm>
            <a:off x="3137047" y="3161270"/>
            <a:ext cx="47489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93700586-8AF4-D318-5A5B-E651D0EB7F8C}"/>
              </a:ext>
            </a:extLst>
          </p:cNvPr>
          <p:cNvPicPr>
            <a:picLocks noChangeAspect="1"/>
          </p:cNvPicPr>
          <p:nvPr/>
        </p:nvPicPr>
        <p:blipFill>
          <a:blip r:embed="rId3"/>
          <a:stretch>
            <a:fillRect/>
          </a:stretch>
        </p:blipFill>
        <p:spPr>
          <a:xfrm>
            <a:off x="1291472" y="1690688"/>
            <a:ext cx="7730027" cy="4964636"/>
          </a:xfrm>
          <a:prstGeom prst="rect">
            <a:avLst/>
          </a:prstGeom>
        </p:spPr>
      </p:pic>
    </p:spTree>
    <p:extLst>
      <p:ext uri="{BB962C8B-B14F-4D97-AF65-F5344CB8AC3E}">
        <p14:creationId xmlns:p14="http://schemas.microsoft.com/office/powerpoint/2010/main" val="53721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7E94-F97E-4B28-4C0F-E0AB3309940E}"/>
              </a:ext>
            </a:extLst>
          </p:cNvPr>
          <p:cNvSpPr>
            <a:spLocks noGrp="1"/>
          </p:cNvSpPr>
          <p:nvPr>
            <p:ph type="title"/>
          </p:nvPr>
        </p:nvSpPr>
        <p:spPr>
          <a:xfrm>
            <a:off x="838200" y="365125"/>
            <a:ext cx="10606548" cy="850489"/>
          </a:xfrm>
        </p:spPr>
        <p:txBody>
          <a:bodyPr>
            <a:normAutofit/>
          </a:bodyPr>
          <a:lstStyle/>
          <a:p>
            <a:r>
              <a:rPr lang="en-US" sz="4200" dirty="0"/>
              <a:t>First Time Student Enrollments Higher Than Ever</a:t>
            </a:r>
          </a:p>
        </p:txBody>
      </p:sp>
      <p:pic>
        <p:nvPicPr>
          <p:cNvPr id="7" name="Picture 6">
            <a:extLst>
              <a:ext uri="{FF2B5EF4-FFF2-40B4-BE49-F238E27FC236}">
                <a16:creationId xmlns:a16="http://schemas.microsoft.com/office/drawing/2014/main" id="{913E7693-7675-7EF2-CAB3-252BF585CA48}"/>
              </a:ext>
            </a:extLst>
          </p:cNvPr>
          <p:cNvPicPr>
            <a:picLocks noChangeAspect="1"/>
          </p:cNvPicPr>
          <p:nvPr/>
        </p:nvPicPr>
        <p:blipFill>
          <a:blip r:embed="rId2"/>
          <a:stretch>
            <a:fillRect/>
          </a:stretch>
        </p:blipFill>
        <p:spPr>
          <a:xfrm>
            <a:off x="2033196" y="1447688"/>
            <a:ext cx="7677542" cy="5410312"/>
          </a:xfrm>
          <a:prstGeom prst="rect">
            <a:avLst/>
          </a:prstGeom>
        </p:spPr>
      </p:pic>
    </p:spTree>
    <p:extLst>
      <p:ext uri="{BB962C8B-B14F-4D97-AF65-F5344CB8AC3E}">
        <p14:creationId xmlns:p14="http://schemas.microsoft.com/office/powerpoint/2010/main" val="368900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53C1-604E-9C67-9B9D-6F6F50E0CD96}"/>
              </a:ext>
            </a:extLst>
          </p:cNvPr>
          <p:cNvSpPr>
            <a:spLocks noGrp="1"/>
          </p:cNvSpPr>
          <p:nvPr>
            <p:ph type="title"/>
          </p:nvPr>
        </p:nvSpPr>
        <p:spPr>
          <a:xfrm>
            <a:off x="838200" y="24246"/>
            <a:ext cx="10515600" cy="1325563"/>
          </a:xfrm>
        </p:spPr>
        <p:txBody>
          <a:bodyPr/>
          <a:lstStyle/>
          <a:p>
            <a:r>
              <a:rPr lang="en-US" dirty="0"/>
              <a:t>Dual Enrollment: Growing Fast</a:t>
            </a:r>
          </a:p>
        </p:txBody>
      </p:sp>
      <p:pic>
        <p:nvPicPr>
          <p:cNvPr id="7" name="Content Placeholder 6">
            <a:extLst>
              <a:ext uri="{FF2B5EF4-FFF2-40B4-BE49-F238E27FC236}">
                <a16:creationId xmlns:a16="http://schemas.microsoft.com/office/drawing/2014/main" id="{E7964BE5-7D22-A107-B7E8-2C00700F22AE}"/>
              </a:ext>
            </a:extLst>
          </p:cNvPr>
          <p:cNvPicPr>
            <a:picLocks noGrp="1" noChangeAspect="1"/>
          </p:cNvPicPr>
          <p:nvPr>
            <p:ph idx="1"/>
          </p:nvPr>
        </p:nvPicPr>
        <p:blipFill>
          <a:blip r:embed="rId3"/>
          <a:stretch>
            <a:fillRect/>
          </a:stretch>
        </p:blipFill>
        <p:spPr>
          <a:xfrm>
            <a:off x="2592593" y="946673"/>
            <a:ext cx="6472413" cy="5669280"/>
          </a:xfrm>
        </p:spPr>
      </p:pic>
    </p:spTree>
    <p:extLst>
      <p:ext uri="{BB962C8B-B14F-4D97-AF65-F5344CB8AC3E}">
        <p14:creationId xmlns:p14="http://schemas.microsoft.com/office/powerpoint/2010/main" val="981391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260A-9B13-0AB4-4DB1-00850B94831F}"/>
              </a:ext>
            </a:extLst>
          </p:cNvPr>
          <p:cNvSpPr>
            <a:spLocks noGrp="1"/>
          </p:cNvSpPr>
          <p:nvPr>
            <p:ph type="title"/>
          </p:nvPr>
        </p:nvSpPr>
        <p:spPr/>
        <p:txBody>
          <a:bodyPr/>
          <a:lstStyle/>
          <a:p>
            <a:r>
              <a:rPr lang="en-US" dirty="0"/>
              <a:t>Dual Enrollment a Growing Share of All Enrollments</a:t>
            </a:r>
          </a:p>
        </p:txBody>
      </p:sp>
      <p:sp>
        <p:nvSpPr>
          <p:cNvPr id="10" name="Text Placeholder 9">
            <a:extLst>
              <a:ext uri="{FF2B5EF4-FFF2-40B4-BE49-F238E27FC236}">
                <a16:creationId xmlns:a16="http://schemas.microsoft.com/office/drawing/2014/main" id="{0D3F909D-343B-2865-15C8-D9643AE6C56D}"/>
              </a:ext>
            </a:extLst>
          </p:cNvPr>
          <p:cNvSpPr>
            <a:spLocks noGrp="1"/>
          </p:cNvSpPr>
          <p:nvPr>
            <p:ph type="body" idx="1"/>
          </p:nvPr>
        </p:nvSpPr>
        <p:spPr/>
        <p:txBody>
          <a:bodyPr/>
          <a:lstStyle/>
          <a:p>
            <a:r>
              <a:rPr lang="en-US" dirty="0"/>
              <a:t>Dual Enrollment</a:t>
            </a:r>
          </a:p>
        </p:txBody>
      </p:sp>
      <p:sp>
        <p:nvSpPr>
          <p:cNvPr id="12" name="Text Placeholder 11">
            <a:extLst>
              <a:ext uri="{FF2B5EF4-FFF2-40B4-BE49-F238E27FC236}">
                <a16:creationId xmlns:a16="http://schemas.microsoft.com/office/drawing/2014/main" id="{26FF2978-D102-7C34-A057-E9E53A0E07DE}"/>
              </a:ext>
            </a:extLst>
          </p:cNvPr>
          <p:cNvSpPr>
            <a:spLocks noGrp="1"/>
          </p:cNvSpPr>
          <p:nvPr>
            <p:ph type="body" sz="quarter" idx="3"/>
          </p:nvPr>
        </p:nvSpPr>
        <p:spPr/>
        <p:txBody>
          <a:bodyPr/>
          <a:lstStyle/>
          <a:p>
            <a:r>
              <a:rPr lang="en-US" dirty="0"/>
              <a:t>All Enrollments</a:t>
            </a:r>
          </a:p>
        </p:txBody>
      </p:sp>
      <p:sp>
        <p:nvSpPr>
          <p:cNvPr id="18" name="TextBox 17">
            <a:extLst>
              <a:ext uri="{FF2B5EF4-FFF2-40B4-BE49-F238E27FC236}">
                <a16:creationId xmlns:a16="http://schemas.microsoft.com/office/drawing/2014/main" id="{372A1F06-9B7F-C55D-91EB-0F3139896C9E}"/>
              </a:ext>
            </a:extLst>
          </p:cNvPr>
          <p:cNvSpPr txBox="1"/>
          <p:nvPr/>
        </p:nvSpPr>
        <p:spPr>
          <a:xfrm>
            <a:off x="962217" y="5551160"/>
            <a:ext cx="10419966" cy="646331"/>
          </a:xfrm>
          <a:prstGeom prst="rect">
            <a:avLst/>
          </a:prstGeom>
          <a:noFill/>
        </p:spPr>
        <p:txBody>
          <a:bodyPr wrap="square" rtlCol="0">
            <a:spAutoFit/>
          </a:bodyPr>
          <a:lstStyle/>
          <a:p>
            <a:pPr marL="285750" indent="-285750">
              <a:buFont typeface="Arial" panose="020B0604020202020204" pitchFamily="34" charset="0"/>
              <a:buChar char="•"/>
            </a:pPr>
            <a:r>
              <a:rPr lang="en-US" dirty="0"/>
              <a:t>In Fall 2019, dual enrollment represented 5.5% of all enrollments at this point in the semester</a:t>
            </a:r>
          </a:p>
          <a:p>
            <a:pPr marL="285750" indent="-285750">
              <a:buFont typeface="Arial" panose="020B0604020202020204" pitchFamily="34" charset="0"/>
              <a:buChar char="•"/>
            </a:pPr>
            <a:r>
              <a:rPr lang="en-US" dirty="0"/>
              <a:t>In Fall 2022, dual enrollment represents 11.4% of all enrollments as of 20 days into the semester</a:t>
            </a:r>
          </a:p>
        </p:txBody>
      </p:sp>
      <p:pic>
        <p:nvPicPr>
          <p:cNvPr id="4" name="Picture 3">
            <a:extLst>
              <a:ext uri="{FF2B5EF4-FFF2-40B4-BE49-F238E27FC236}">
                <a16:creationId xmlns:a16="http://schemas.microsoft.com/office/drawing/2014/main" id="{83C5C70C-136D-F0A2-E12A-714C4212DB8E}"/>
              </a:ext>
            </a:extLst>
          </p:cNvPr>
          <p:cNvPicPr>
            <a:picLocks noChangeAspect="1"/>
          </p:cNvPicPr>
          <p:nvPr/>
        </p:nvPicPr>
        <p:blipFill>
          <a:blip r:embed="rId3"/>
          <a:stretch>
            <a:fillRect/>
          </a:stretch>
        </p:blipFill>
        <p:spPr>
          <a:xfrm>
            <a:off x="456425" y="3043618"/>
            <a:ext cx="5563376" cy="2314898"/>
          </a:xfrm>
          <a:prstGeom prst="rect">
            <a:avLst/>
          </a:prstGeom>
        </p:spPr>
      </p:pic>
      <p:pic>
        <p:nvPicPr>
          <p:cNvPr id="11" name="Picture 10">
            <a:extLst>
              <a:ext uri="{FF2B5EF4-FFF2-40B4-BE49-F238E27FC236}">
                <a16:creationId xmlns:a16="http://schemas.microsoft.com/office/drawing/2014/main" id="{961EEFA2-2F17-E309-335D-3FAC2E0BD1E9}"/>
              </a:ext>
            </a:extLst>
          </p:cNvPr>
          <p:cNvPicPr>
            <a:picLocks noChangeAspect="1"/>
          </p:cNvPicPr>
          <p:nvPr/>
        </p:nvPicPr>
        <p:blipFill>
          <a:blip r:embed="rId4"/>
          <a:stretch>
            <a:fillRect/>
          </a:stretch>
        </p:blipFill>
        <p:spPr>
          <a:xfrm>
            <a:off x="6172200" y="3043618"/>
            <a:ext cx="5468113" cy="2238687"/>
          </a:xfrm>
          <a:prstGeom prst="rect">
            <a:avLst/>
          </a:prstGeom>
        </p:spPr>
      </p:pic>
    </p:spTree>
    <p:extLst>
      <p:ext uri="{BB962C8B-B14F-4D97-AF65-F5344CB8AC3E}">
        <p14:creationId xmlns:p14="http://schemas.microsoft.com/office/powerpoint/2010/main" val="33610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EAF820-D6D6-D7AF-B4FE-197B29568952}"/>
              </a:ext>
            </a:extLst>
          </p:cNvPr>
          <p:cNvSpPr>
            <a:spLocks noGrp="1"/>
          </p:cNvSpPr>
          <p:nvPr>
            <p:ph type="title"/>
          </p:nvPr>
        </p:nvSpPr>
        <p:spPr/>
        <p:txBody>
          <a:bodyPr>
            <a:normAutofit/>
          </a:bodyPr>
          <a:lstStyle/>
          <a:p>
            <a:r>
              <a:rPr lang="en-US" sz="4000" dirty="0"/>
              <a:t>Modality Preferences Vary by Age</a:t>
            </a:r>
          </a:p>
        </p:txBody>
      </p:sp>
      <p:graphicFrame>
        <p:nvGraphicFramePr>
          <p:cNvPr id="8" name="Content Placeholder 7">
            <a:extLst>
              <a:ext uri="{FF2B5EF4-FFF2-40B4-BE49-F238E27FC236}">
                <a16:creationId xmlns:a16="http://schemas.microsoft.com/office/drawing/2014/main" id="{73B116D3-22E1-D734-D2FD-FCFEE840C76F}"/>
              </a:ext>
            </a:extLst>
          </p:cNvPr>
          <p:cNvGraphicFramePr>
            <a:graphicFrameLocks noGrp="1"/>
          </p:cNvGraphicFramePr>
          <p:nvPr>
            <p:ph idx="1"/>
            <p:extLst>
              <p:ext uri="{D42A27DB-BD31-4B8C-83A1-F6EECF244321}">
                <p14:modId xmlns:p14="http://schemas.microsoft.com/office/powerpoint/2010/main" val="7617046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51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9C13DE-E701-615F-B377-3023B37389BF}"/>
              </a:ext>
            </a:extLst>
          </p:cNvPr>
          <p:cNvSpPr>
            <a:spLocks noGrp="1"/>
          </p:cNvSpPr>
          <p:nvPr>
            <p:ph type="title"/>
          </p:nvPr>
        </p:nvSpPr>
        <p:spPr/>
        <p:txBody>
          <a:bodyPr/>
          <a:lstStyle/>
          <a:p>
            <a:r>
              <a:rPr lang="en-US" dirty="0"/>
              <a:t>The Importance of Persistence</a:t>
            </a:r>
          </a:p>
        </p:txBody>
      </p:sp>
      <p:sp>
        <p:nvSpPr>
          <p:cNvPr id="5" name="Text Placeholder 4">
            <a:extLst>
              <a:ext uri="{FF2B5EF4-FFF2-40B4-BE49-F238E27FC236}">
                <a16:creationId xmlns:a16="http://schemas.microsoft.com/office/drawing/2014/main" id="{F920F7F7-B661-BE86-02D3-A9F851B938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1380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E1F26204994F4C820DC3CF82A5C593" ma:contentTypeVersion="" ma:contentTypeDescription="Create a new document." ma:contentTypeScope="" ma:versionID="223dd9a8c5d806f173c81c3a0360f6a2">
  <xsd:schema xmlns:xsd="http://www.w3.org/2001/XMLSchema" xmlns:xs="http://www.w3.org/2001/XMLSchema" xmlns:p="http://schemas.microsoft.com/office/2006/metadata/properties" xmlns:ns2="454fd486-4e42-4a7f-bc2f-e2145d19cd8b" xmlns:ns3="1d82f014-3bbf-4efb-8a96-bc315d6ad8ed" targetNamespace="http://schemas.microsoft.com/office/2006/metadata/properties" ma:root="true" ma:fieldsID="e16011f1efbc72175c7db9b34e4e46dd" ns2:_="" ns3:_="">
    <xsd:import namespace="454fd486-4e42-4a7f-bc2f-e2145d19cd8b"/>
    <xsd:import namespace="1d82f014-3bbf-4efb-8a96-bc315d6ad8e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fd486-4e42-4a7f-bc2f-e2145d19cd8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82f014-3bbf-4efb-8a96-bc315d6ad8e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4F3644-E239-443F-8BC6-171F4266010D}">
  <ds:schemaRefs>
    <ds:schemaRef ds:uri="http://purl.org/dc/elements/1.1/"/>
    <ds:schemaRef ds:uri="http://schemas.microsoft.com/office/2006/metadata/properties"/>
    <ds:schemaRef ds:uri="0b1fd2ce-be47-40af-a854-d7ff8d310ba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85d49c8-389c-47bd-832a-51e0da33a897"/>
    <ds:schemaRef ds:uri="http://www.w3.org/XML/1998/namespace"/>
    <ds:schemaRef ds:uri="http://purl.org/dc/dcmitype/"/>
  </ds:schemaRefs>
</ds:datastoreItem>
</file>

<file path=customXml/itemProps2.xml><?xml version="1.0" encoding="utf-8"?>
<ds:datastoreItem xmlns:ds="http://schemas.openxmlformats.org/officeDocument/2006/customXml" ds:itemID="{7F004686-5E2C-4FF3-9DBB-D523D5A1A01E}">
  <ds:schemaRefs>
    <ds:schemaRef ds:uri="http://schemas.microsoft.com/sharepoint/v3/contenttype/forms"/>
  </ds:schemaRefs>
</ds:datastoreItem>
</file>

<file path=customXml/itemProps3.xml><?xml version="1.0" encoding="utf-8"?>
<ds:datastoreItem xmlns:ds="http://schemas.openxmlformats.org/officeDocument/2006/customXml" ds:itemID="{F9C0853F-8D05-4113-A7E1-776CC1B43A99}"/>
</file>

<file path=docProps/app.xml><?xml version="1.0" encoding="utf-8"?>
<Properties xmlns="http://schemas.openxmlformats.org/officeDocument/2006/extended-properties" xmlns:vt="http://schemas.openxmlformats.org/officeDocument/2006/docPropsVTypes">
  <TotalTime>396</TotalTime>
  <Words>381</Words>
  <Application>Microsoft Office PowerPoint</Application>
  <PresentationFormat>Widescreen</PresentationFormat>
  <Paragraphs>47</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Bakersfield College Enrollment Update: Fall 2022</vt:lpstr>
      <vt:lpstr>Overview</vt:lpstr>
      <vt:lpstr>Fall 2022 Enrollments are Up 16.9% </vt:lpstr>
      <vt:lpstr>Fall 2022 Enrollment is On Par with Fall 2019</vt:lpstr>
      <vt:lpstr>First Time Student Enrollments Higher Than Ever</vt:lpstr>
      <vt:lpstr>Dual Enrollment: Growing Fast</vt:lpstr>
      <vt:lpstr>Dual Enrollment a Growing Share of All Enrollments</vt:lpstr>
      <vt:lpstr>Modality Preferences Vary by Age</vt:lpstr>
      <vt:lpstr>The Importance of Persistence</vt:lpstr>
      <vt:lpstr>Attrition is the Enemy of Success</vt:lpstr>
      <vt:lpstr>Persistence Trends: Fall to Spring</vt:lpstr>
      <vt:lpstr>Persistence Trends: Fall to Fall</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Bakersfield College Enrollment Update: Fall 2022</dc:title>
  <dc:creator>Craig Hayward</dc:creator>
  <cp:lastModifiedBy>Sooyeon Kim</cp:lastModifiedBy>
  <cp:revision>2</cp:revision>
  <dcterms:created xsi:type="dcterms:W3CDTF">2022-09-01T18:03:00Z</dcterms:created>
  <dcterms:modified xsi:type="dcterms:W3CDTF">2022-09-11T16:54:25Z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0x0101003DE1F26204994F4C820DC3CF82A5C593</vt:lpwstr>
  </property>
</Properties>
</file>