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91" d="100"/>
          <a:sy n="91" d="100"/>
        </p:scale>
        <p:origin x="-396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E223894-34A9-4316-8AAD-68CE03C202E8}" type="doc">
      <dgm:prSet loTypeId="urn:microsoft.com/office/officeart/2011/layout/ConvergingText" loCatId="process" qsTypeId="urn:microsoft.com/office/officeart/2005/8/quickstyle/3d3" qsCatId="3D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404FCF79-22BB-48F7-B40D-6A18F3CB0727}">
      <dgm:prSet phldrT="[Text]"/>
      <dgm:spPr/>
      <dgm:t>
        <a:bodyPr/>
        <a:lstStyle/>
        <a:p>
          <a:pPr algn="ctr"/>
          <a:r>
            <a:rPr lang="en-US" b="1" dirty="0" smtClean="0"/>
            <a:t>2013-2014 Strategic Focus Document</a:t>
          </a:r>
          <a:endParaRPr lang="en-US" b="1" dirty="0"/>
        </a:p>
      </dgm:t>
    </dgm:pt>
    <dgm:pt modelId="{C689312A-94F3-455E-B933-F42D15B43E37}" type="parTrans" cxnId="{CE95504B-0087-4B90-A5FA-AEB314E72C36}">
      <dgm:prSet/>
      <dgm:spPr/>
      <dgm:t>
        <a:bodyPr/>
        <a:lstStyle/>
        <a:p>
          <a:pPr algn="ctr"/>
          <a:endParaRPr lang="en-US"/>
        </a:p>
      </dgm:t>
    </dgm:pt>
    <dgm:pt modelId="{C68AB7AB-552D-4EF6-9AAD-A41DE9F14ACD}" type="sibTrans" cxnId="{CE95504B-0087-4B90-A5FA-AEB314E72C36}">
      <dgm:prSet/>
      <dgm:spPr/>
      <dgm:t>
        <a:bodyPr/>
        <a:lstStyle/>
        <a:p>
          <a:pPr algn="ctr"/>
          <a:endParaRPr lang="en-US"/>
        </a:p>
      </dgm:t>
    </dgm:pt>
    <dgm:pt modelId="{B13F3848-8513-49E3-9FD6-0D07EC071BAE}">
      <dgm:prSet phldrT="[Text]"/>
      <dgm:spPr/>
      <dgm:t>
        <a:bodyPr/>
        <a:lstStyle/>
        <a:p>
          <a:pPr algn="l"/>
          <a:r>
            <a:rPr lang="en-US" b="1" dirty="0" smtClean="0"/>
            <a:t>12 Governance Committees</a:t>
          </a:r>
          <a:endParaRPr lang="en-US" b="1" dirty="0"/>
        </a:p>
      </dgm:t>
    </dgm:pt>
    <dgm:pt modelId="{A2492CE6-D831-44C3-80BF-1ADDB46A9D37}" type="parTrans" cxnId="{2D985837-11F7-4D69-AEFC-A3D784EDC87E}">
      <dgm:prSet/>
      <dgm:spPr/>
      <dgm:t>
        <a:bodyPr/>
        <a:lstStyle/>
        <a:p>
          <a:pPr algn="ctr"/>
          <a:endParaRPr lang="en-US"/>
        </a:p>
      </dgm:t>
    </dgm:pt>
    <dgm:pt modelId="{EDC67BE2-22B6-48E5-94CD-626A85067C21}" type="sibTrans" cxnId="{2D985837-11F7-4D69-AEFC-A3D784EDC87E}">
      <dgm:prSet/>
      <dgm:spPr/>
      <dgm:t>
        <a:bodyPr/>
        <a:lstStyle/>
        <a:p>
          <a:pPr algn="ctr"/>
          <a:endParaRPr lang="en-US"/>
        </a:p>
      </dgm:t>
    </dgm:pt>
    <dgm:pt modelId="{F36ABEFC-4B98-47C6-B96A-A8B3A06BF0AD}">
      <dgm:prSet phldrT="[Text]"/>
      <dgm:spPr/>
      <dgm:t>
        <a:bodyPr/>
        <a:lstStyle/>
        <a:p>
          <a:pPr algn="l"/>
          <a:r>
            <a:rPr lang="en-US" b="1" dirty="0" smtClean="0"/>
            <a:t>SGA</a:t>
          </a:r>
          <a:endParaRPr lang="en-US" b="1" dirty="0"/>
        </a:p>
      </dgm:t>
    </dgm:pt>
    <dgm:pt modelId="{7AD176A8-7701-4D8F-9E69-10091CFA94E1}" type="parTrans" cxnId="{5BEF237A-D198-4F1F-8692-B39806347349}">
      <dgm:prSet/>
      <dgm:spPr/>
      <dgm:t>
        <a:bodyPr/>
        <a:lstStyle/>
        <a:p>
          <a:pPr algn="ctr"/>
          <a:endParaRPr lang="en-US"/>
        </a:p>
      </dgm:t>
    </dgm:pt>
    <dgm:pt modelId="{8567A577-88FD-4D30-8839-9E37F8168FAA}" type="sibTrans" cxnId="{5BEF237A-D198-4F1F-8692-B39806347349}">
      <dgm:prSet/>
      <dgm:spPr/>
      <dgm:t>
        <a:bodyPr/>
        <a:lstStyle/>
        <a:p>
          <a:pPr algn="ctr"/>
          <a:endParaRPr lang="en-US"/>
        </a:p>
      </dgm:t>
    </dgm:pt>
    <dgm:pt modelId="{F8B14390-A290-45E3-BCBF-7805EBE92EF8}">
      <dgm:prSet phldrT="[Text]"/>
      <dgm:spPr/>
      <dgm:t>
        <a:bodyPr/>
        <a:lstStyle/>
        <a:p>
          <a:pPr algn="l"/>
          <a:r>
            <a:rPr lang="en-US" b="1" dirty="0" smtClean="0"/>
            <a:t>Academic Senate</a:t>
          </a:r>
          <a:endParaRPr lang="en-US" b="1" dirty="0"/>
        </a:p>
      </dgm:t>
    </dgm:pt>
    <dgm:pt modelId="{F69045FC-02DE-4DA5-8629-B74F27ECFFD3}" type="parTrans" cxnId="{260B8055-631E-4E8D-ADA8-B95C31737B16}">
      <dgm:prSet/>
      <dgm:spPr/>
      <dgm:t>
        <a:bodyPr/>
        <a:lstStyle/>
        <a:p>
          <a:pPr algn="ctr"/>
          <a:endParaRPr lang="en-US"/>
        </a:p>
      </dgm:t>
    </dgm:pt>
    <dgm:pt modelId="{3C11ACF4-AC68-4A3C-AEB8-313664023EE0}" type="sibTrans" cxnId="{260B8055-631E-4E8D-ADA8-B95C31737B16}">
      <dgm:prSet/>
      <dgm:spPr/>
      <dgm:t>
        <a:bodyPr/>
        <a:lstStyle/>
        <a:p>
          <a:pPr algn="ctr"/>
          <a:endParaRPr lang="en-US"/>
        </a:p>
      </dgm:t>
    </dgm:pt>
    <dgm:pt modelId="{E95D5F00-175F-495D-8CED-F497DD076B82}">
      <dgm:prSet phldrT="[Text]"/>
      <dgm:spPr/>
      <dgm:t>
        <a:bodyPr/>
        <a:lstStyle/>
        <a:p>
          <a:pPr algn="l"/>
          <a:r>
            <a:rPr lang="en-US" b="1" dirty="0" smtClean="0"/>
            <a:t>2 Retreats</a:t>
          </a:r>
          <a:endParaRPr lang="en-US" b="1" dirty="0"/>
        </a:p>
      </dgm:t>
    </dgm:pt>
    <dgm:pt modelId="{B94BA0A7-0AD1-4E33-BC1E-96F4C47C3C82}" type="parTrans" cxnId="{20DB9B36-DD2F-4C35-9449-70BE5FF9344C}">
      <dgm:prSet/>
      <dgm:spPr/>
      <dgm:t>
        <a:bodyPr/>
        <a:lstStyle/>
        <a:p>
          <a:pPr algn="ctr"/>
          <a:endParaRPr lang="en-US"/>
        </a:p>
      </dgm:t>
    </dgm:pt>
    <dgm:pt modelId="{AA64C3F0-DCEB-46CE-B7E9-130869AB494E}" type="sibTrans" cxnId="{20DB9B36-DD2F-4C35-9449-70BE5FF9344C}">
      <dgm:prSet/>
      <dgm:spPr/>
      <dgm:t>
        <a:bodyPr/>
        <a:lstStyle/>
        <a:p>
          <a:pPr algn="ctr"/>
          <a:endParaRPr lang="en-US"/>
        </a:p>
      </dgm:t>
    </dgm:pt>
    <dgm:pt modelId="{1CCAEE6F-BCF6-4757-9139-3D1B1DC56746}">
      <dgm:prSet phldrT="[Text]"/>
      <dgm:spPr/>
      <dgm:t>
        <a:bodyPr/>
        <a:lstStyle/>
        <a:p>
          <a:pPr algn="l"/>
          <a:r>
            <a:rPr lang="en-US" b="1" dirty="0" smtClean="0"/>
            <a:t>Online Survey</a:t>
          </a:r>
          <a:endParaRPr lang="en-US" b="1" dirty="0"/>
        </a:p>
      </dgm:t>
    </dgm:pt>
    <dgm:pt modelId="{C9CA51CF-E3DC-47A9-913D-1F4823ECDBA3}" type="parTrans" cxnId="{873334A0-4752-4DE5-858D-68666E4003DB}">
      <dgm:prSet/>
      <dgm:spPr/>
      <dgm:t>
        <a:bodyPr/>
        <a:lstStyle/>
        <a:p>
          <a:pPr algn="ctr"/>
          <a:endParaRPr lang="en-US"/>
        </a:p>
      </dgm:t>
    </dgm:pt>
    <dgm:pt modelId="{9634797D-A100-44D8-8EE1-2C7C42FA49CA}" type="sibTrans" cxnId="{873334A0-4752-4DE5-858D-68666E4003DB}">
      <dgm:prSet/>
      <dgm:spPr/>
      <dgm:t>
        <a:bodyPr/>
        <a:lstStyle/>
        <a:p>
          <a:pPr algn="ctr"/>
          <a:endParaRPr lang="en-US"/>
        </a:p>
      </dgm:t>
    </dgm:pt>
    <dgm:pt modelId="{0728C3A9-3065-4237-BDB3-AE4DCA30FA76}" type="pres">
      <dgm:prSet presAssocID="{6E223894-34A9-4316-8AAD-68CE03C202E8}" presName="Name0" presStyleCnt="0">
        <dgm:presLayoutVars>
          <dgm:chMax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8E307F3E-4CD0-4E24-A8AD-D4CD642FEDBF}" type="pres">
      <dgm:prSet presAssocID="{404FCF79-22BB-48F7-B40D-6A18F3CB0727}" presName="composite" presStyleCnt="0"/>
      <dgm:spPr/>
    </dgm:pt>
    <dgm:pt modelId="{9F3B7543-C00B-400F-80AF-01E62F94D863}" type="pres">
      <dgm:prSet presAssocID="{404FCF79-22BB-48F7-B40D-6A18F3CB0727}" presName="ParentAccent1" presStyleLbl="alignNode1" presStyleIdx="0" presStyleCnt="51"/>
      <dgm:spPr/>
    </dgm:pt>
    <dgm:pt modelId="{3824CE3C-1B24-4713-BB9D-A289A84FD301}" type="pres">
      <dgm:prSet presAssocID="{404FCF79-22BB-48F7-B40D-6A18F3CB0727}" presName="ParentAccent2" presStyleLbl="alignNode1" presStyleIdx="1" presStyleCnt="51"/>
      <dgm:spPr/>
    </dgm:pt>
    <dgm:pt modelId="{AB552F12-6FC6-45F9-99FF-8D685FB0287B}" type="pres">
      <dgm:prSet presAssocID="{404FCF79-22BB-48F7-B40D-6A18F3CB0727}" presName="ParentAccent3" presStyleLbl="alignNode1" presStyleIdx="2" presStyleCnt="51"/>
      <dgm:spPr/>
    </dgm:pt>
    <dgm:pt modelId="{7AFA87EE-88C0-4280-9ADB-C2333BFBCD02}" type="pres">
      <dgm:prSet presAssocID="{404FCF79-22BB-48F7-B40D-6A18F3CB0727}" presName="ParentAccent4" presStyleLbl="alignNode1" presStyleIdx="3" presStyleCnt="51"/>
      <dgm:spPr/>
    </dgm:pt>
    <dgm:pt modelId="{906200F0-7D5B-4CE7-9134-B559E3743BDB}" type="pres">
      <dgm:prSet presAssocID="{404FCF79-22BB-48F7-B40D-6A18F3CB0727}" presName="ParentAccent5" presStyleLbl="alignNode1" presStyleIdx="4" presStyleCnt="51"/>
      <dgm:spPr/>
    </dgm:pt>
    <dgm:pt modelId="{33304854-CBE1-435B-A3A9-62967431FF4E}" type="pres">
      <dgm:prSet presAssocID="{404FCF79-22BB-48F7-B40D-6A18F3CB0727}" presName="ParentAccent6" presStyleLbl="alignNode1" presStyleIdx="5" presStyleCnt="51"/>
      <dgm:spPr/>
    </dgm:pt>
    <dgm:pt modelId="{04B02CA3-9BAF-4CE7-841F-7622D5A32A18}" type="pres">
      <dgm:prSet presAssocID="{404FCF79-22BB-48F7-B40D-6A18F3CB0727}" presName="ParentAccent7" presStyleLbl="alignNode1" presStyleIdx="6" presStyleCnt="51"/>
      <dgm:spPr/>
    </dgm:pt>
    <dgm:pt modelId="{6210FE25-67B5-49F7-9B89-79951622073B}" type="pres">
      <dgm:prSet presAssocID="{404FCF79-22BB-48F7-B40D-6A18F3CB0727}" presName="ParentAccent8" presStyleLbl="alignNode1" presStyleIdx="7" presStyleCnt="51"/>
      <dgm:spPr/>
    </dgm:pt>
    <dgm:pt modelId="{6838F6D6-E819-4092-AA4D-FBD3E7EF1634}" type="pres">
      <dgm:prSet presAssocID="{404FCF79-22BB-48F7-B40D-6A18F3CB0727}" presName="ParentAccent9" presStyleLbl="alignNode1" presStyleIdx="8" presStyleCnt="51"/>
      <dgm:spPr/>
    </dgm:pt>
    <dgm:pt modelId="{68159A56-B997-4E8B-8BAE-D4E7B2A765B6}" type="pres">
      <dgm:prSet presAssocID="{404FCF79-22BB-48F7-B40D-6A18F3CB0727}" presName="ParentAccent10" presStyleLbl="alignNode1" presStyleIdx="9" presStyleCnt="51"/>
      <dgm:spPr/>
    </dgm:pt>
    <dgm:pt modelId="{A90DF6C5-9417-4040-A1A0-42FA3E86F386}" type="pres">
      <dgm:prSet presAssocID="{404FCF79-22BB-48F7-B40D-6A18F3CB0727}" presName="Parent" presStyleLbl="alignNode1" presStyleIdx="10" presStyleCnt="51">
        <dgm:presLayoutVars>
          <dgm:chMax val="5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622155-E504-4421-9804-64BEFBB1CB9A}" type="pres">
      <dgm:prSet presAssocID="{B13F3848-8513-49E3-9FD6-0D07EC071BAE}" presName="Child1Accent1" presStyleLbl="alignNode1" presStyleIdx="11" presStyleCnt="51"/>
      <dgm:spPr/>
    </dgm:pt>
    <dgm:pt modelId="{BACCE9CE-0510-42C3-8280-47272D44C6A0}" type="pres">
      <dgm:prSet presAssocID="{B13F3848-8513-49E3-9FD6-0D07EC071BAE}" presName="Child1Accent2" presStyleLbl="alignNode1" presStyleIdx="12" presStyleCnt="51"/>
      <dgm:spPr/>
    </dgm:pt>
    <dgm:pt modelId="{71E1573D-75B1-43F5-9BD0-C66AF2B83B34}" type="pres">
      <dgm:prSet presAssocID="{B13F3848-8513-49E3-9FD6-0D07EC071BAE}" presName="Child1Accent3" presStyleLbl="alignNode1" presStyleIdx="13" presStyleCnt="51"/>
      <dgm:spPr/>
    </dgm:pt>
    <dgm:pt modelId="{9A64C904-0EBE-4836-863D-BE488BAF30D5}" type="pres">
      <dgm:prSet presAssocID="{B13F3848-8513-49E3-9FD6-0D07EC071BAE}" presName="Child1Accent4" presStyleLbl="alignNode1" presStyleIdx="14" presStyleCnt="51"/>
      <dgm:spPr/>
    </dgm:pt>
    <dgm:pt modelId="{B1D454F7-CF7E-4D46-949E-82B06A29241D}" type="pres">
      <dgm:prSet presAssocID="{B13F3848-8513-49E3-9FD6-0D07EC071BAE}" presName="Child1Accent5" presStyleLbl="alignNode1" presStyleIdx="15" presStyleCnt="51"/>
      <dgm:spPr/>
    </dgm:pt>
    <dgm:pt modelId="{138FCBE9-9444-4D17-9A44-AFF55154A46B}" type="pres">
      <dgm:prSet presAssocID="{B13F3848-8513-49E3-9FD6-0D07EC071BAE}" presName="Child1Accent6" presStyleLbl="alignNode1" presStyleIdx="16" presStyleCnt="51"/>
      <dgm:spPr/>
    </dgm:pt>
    <dgm:pt modelId="{EF339F5A-945F-4558-A5AE-39D2B9AA4016}" type="pres">
      <dgm:prSet presAssocID="{B13F3848-8513-49E3-9FD6-0D07EC071BAE}" presName="Child1Accent7" presStyleLbl="alignNode1" presStyleIdx="17" presStyleCnt="51"/>
      <dgm:spPr/>
    </dgm:pt>
    <dgm:pt modelId="{3442BEE4-18F5-4E70-981D-B64E5796684F}" type="pres">
      <dgm:prSet presAssocID="{B13F3848-8513-49E3-9FD6-0D07EC071BAE}" presName="Child1Accent8" presStyleLbl="alignNode1" presStyleIdx="18" presStyleCnt="51"/>
      <dgm:spPr/>
    </dgm:pt>
    <dgm:pt modelId="{0D504F11-E410-4C08-BFFB-538F9AE993FA}" type="pres">
      <dgm:prSet presAssocID="{B13F3848-8513-49E3-9FD6-0D07EC071BAE}" presName="Child1Accent9" presStyleLbl="alignNode1" presStyleIdx="19" presStyleCnt="51"/>
      <dgm:spPr/>
    </dgm:pt>
    <dgm:pt modelId="{B3080F58-42ED-4F10-9A9F-ED9E0C28E85D}" type="pres">
      <dgm:prSet presAssocID="{B13F3848-8513-49E3-9FD6-0D07EC071BAE}" presName="Child1" presStyleLbl="revTx" presStyleIdx="0" presStyleCnt="5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CC18B8-3FB7-4313-B851-FEB375678FDB}" type="pres">
      <dgm:prSet presAssocID="{F36ABEFC-4B98-47C6-B96A-A8B3A06BF0AD}" presName="Child2Accent1" presStyleLbl="alignNode1" presStyleIdx="20" presStyleCnt="51"/>
      <dgm:spPr/>
    </dgm:pt>
    <dgm:pt modelId="{D96A4079-54A8-49A2-90E3-70D7BF55CD52}" type="pres">
      <dgm:prSet presAssocID="{F36ABEFC-4B98-47C6-B96A-A8B3A06BF0AD}" presName="Child2Accent2" presStyleLbl="alignNode1" presStyleIdx="21" presStyleCnt="51"/>
      <dgm:spPr/>
    </dgm:pt>
    <dgm:pt modelId="{7F5F0FCE-1785-48BD-870E-F7CF4EA565C8}" type="pres">
      <dgm:prSet presAssocID="{F36ABEFC-4B98-47C6-B96A-A8B3A06BF0AD}" presName="Child2Accent3" presStyleLbl="alignNode1" presStyleIdx="22" presStyleCnt="51"/>
      <dgm:spPr/>
    </dgm:pt>
    <dgm:pt modelId="{73B62F73-9D7A-477E-8548-26EB5D65F855}" type="pres">
      <dgm:prSet presAssocID="{F36ABEFC-4B98-47C6-B96A-A8B3A06BF0AD}" presName="Child2Accent4" presStyleLbl="alignNode1" presStyleIdx="23" presStyleCnt="51"/>
      <dgm:spPr/>
    </dgm:pt>
    <dgm:pt modelId="{D3709E25-269E-4611-804B-BC17E919EA91}" type="pres">
      <dgm:prSet presAssocID="{F36ABEFC-4B98-47C6-B96A-A8B3A06BF0AD}" presName="Child2Accent5" presStyleLbl="alignNode1" presStyleIdx="24" presStyleCnt="51"/>
      <dgm:spPr/>
    </dgm:pt>
    <dgm:pt modelId="{EAE13950-2C5A-4BD1-856E-5D1298280603}" type="pres">
      <dgm:prSet presAssocID="{F36ABEFC-4B98-47C6-B96A-A8B3A06BF0AD}" presName="Child2Accent6" presStyleLbl="alignNode1" presStyleIdx="25" presStyleCnt="51"/>
      <dgm:spPr/>
    </dgm:pt>
    <dgm:pt modelId="{4FE73167-B758-4A5E-9FA5-A11AFEF9DB5C}" type="pres">
      <dgm:prSet presAssocID="{F36ABEFC-4B98-47C6-B96A-A8B3A06BF0AD}" presName="Child2Accent7" presStyleLbl="alignNode1" presStyleIdx="26" presStyleCnt="51"/>
      <dgm:spPr/>
    </dgm:pt>
    <dgm:pt modelId="{F1C1266E-4720-4A65-BFED-98C2100C20A2}" type="pres">
      <dgm:prSet presAssocID="{F36ABEFC-4B98-47C6-B96A-A8B3A06BF0AD}" presName="Child2" presStyleLbl="revTx" presStyleIdx="1" presStyleCnt="5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792031-39CF-4F5A-87F7-A126FD7352F0}" type="pres">
      <dgm:prSet presAssocID="{F8B14390-A290-45E3-BCBF-7805EBE92EF8}" presName="Child3Accent1" presStyleLbl="alignNode1" presStyleIdx="27" presStyleCnt="51"/>
      <dgm:spPr/>
    </dgm:pt>
    <dgm:pt modelId="{4D4C4AA7-B28A-4EB4-AEF1-071262C82541}" type="pres">
      <dgm:prSet presAssocID="{F8B14390-A290-45E3-BCBF-7805EBE92EF8}" presName="Child3Accent2" presStyleLbl="alignNode1" presStyleIdx="28" presStyleCnt="51"/>
      <dgm:spPr/>
    </dgm:pt>
    <dgm:pt modelId="{990564F6-F958-478F-B179-03C2E0254A92}" type="pres">
      <dgm:prSet presAssocID="{F8B14390-A290-45E3-BCBF-7805EBE92EF8}" presName="Child3Accent3" presStyleLbl="alignNode1" presStyleIdx="29" presStyleCnt="51"/>
      <dgm:spPr/>
    </dgm:pt>
    <dgm:pt modelId="{C1087C41-899C-4C67-8136-AD56B02B0486}" type="pres">
      <dgm:prSet presAssocID="{F8B14390-A290-45E3-BCBF-7805EBE92EF8}" presName="Child3Accent4" presStyleLbl="alignNode1" presStyleIdx="30" presStyleCnt="51"/>
      <dgm:spPr/>
    </dgm:pt>
    <dgm:pt modelId="{59DF333C-25BB-4CF1-BCF6-EED7F833B159}" type="pres">
      <dgm:prSet presAssocID="{F8B14390-A290-45E3-BCBF-7805EBE92EF8}" presName="Child3Accent5" presStyleLbl="alignNode1" presStyleIdx="31" presStyleCnt="51"/>
      <dgm:spPr/>
    </dgm:pt>
    <dgm:pt modelId="{7F80FED8-79A9-4C5A-AEAD-2886891E1886}" type="pres">
      <dgm:prSet presAssocID="{F8B14390-A290-45E3-BCBF-7805EBE92EF8}" presName="Child3Accent6" presStyleLbl="alignNode1" presStyleIdx="32" presStyleCnt="51"/>
      <dgm:spPr/>
    </dgm:pt>
    <dgm:pt modelId="{72CD942C-17AD-48BE-985D-F5995451E8FD}" type="pres">
      <dgm:prSet presAssocID="{F8B14390-A290-45E3-BCBF-7805EBE92EF8}" presName="Child3Accent7" presStyleLbl="alignNode1" presStyleIdx="33" presStyleCnt="51"/>
      <dgm:spPr/>
    </dgm:pt>
    <dgm:pt modelId="{0CC14909-CB9D-4FE1-8EC0-FE382346A4B1}" type="pres">
      <dgm:prSet presAssocID="{F8B14390-A290-45E3-BCBF-7805EBE92EF8}" presName="Child3" presStyleLbl="revTx" presStyleIdx="2" presStyleCnt="5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CBC802-67EB-46BB-AA5D-7ADD45D36E5C}" type="pres">
      <dgm:prSet presAssocID="{E95D5F00-175F-495D-8CED-F497DD076B82}" presName="Child4Accent1" presStyleLbl="alignNode1" presStyleIdx="34" presStyleCnt="51"/>
      <dgm:spPr/>
    </dgm:pt>
    <dgm:pt modelId="{54ED29D7-76B8-4877-9032-C267217B85A1}" type="pres">
      <dgm:prSet presAssocID="{E95D5F00-175F-495D-8CED-F497DD076B82}" presName="Child4Accent2" presStyleLbl="alignNode1" presStyleIdx="35" presStyleCnt="51"/>
      <dgm:spPr/>
    </dgm:pt>
    <dgm:pt modelId="{36F146A7-22DE-4AD0-BA3B-5D91AB5CC9BB}" type="pres">
      <dgm:prSet presAssocID="{E95D5F00-175F-495D-8CED-F497DD076B82}" presName="Child4Accent3" presStyleLbl="alignNode1" presStyleIdx="36" presStyleCnt="51"/>
      <dgm:spPr/>
    </dgm:pt>
    <dgm:pt modelId="{04561A91-D037-4AE8-8538-4D45644AEA66}" type="pres">
      <dgm:prSet presAssocID="{E95D5F00-175F-495D-8CED-F497DD076B82}" presName="Child4Accent4" presStyleLbl="alignNode1" presStyleIdx="37" presStyleCnt="51"/>
      <dgm:spPr/>
    </dgm:pt>
    <dgm:pt modelId="{B4964689-EFC6-4C73-A450-F575654D783F}" type="pres">
      <dgm:prSet presAssocID="{E95D5F00-175F-495D-8CED-F497DD076B82}" presName="Child4Accent5" presStyleLbl="alignNode1" presStyleIdx="38" presStyleCnt="51"/>
      <dgm:spPr/>
    </dgm:pt>
    <dgm:pt modelId="{8B7BCE14-E436-49C4-B104-3A8BA62BE0AC}" type="pres">
      <dgm:prSet presAssocID="{E95D5F00-175F-495D-8CED-F497DD076B82}" presName="Child4Accent6" presStyleLbl="alignNode1" presStyleIdx="39" presStyleCnt="51"/>
      <dgm:spPr/>
    </dgm:pt>
    <dgm:pt modelId="{C9C91BAB-A7A5-41CC-8462-359246C67E24}" type="pres">
      <dgm:prSet presAssocID="{E95D5F00-175F-495D-8CED-F497DD076B82}" presName="Child4Accent7" presStyleLbl="alignNode1" presStyleIdx="40" presStyleCnt="51"/>
      <dgm:spPr/>
    </dgm:pt>
    <dgm:pt modelId="{AEC4F51A-D42E-4D7E-9BEF-5FCA6F4FC3C6}" type="pres">
      <dgm:prSet presAssocID="{E95D5F00-175F-495D-8CED-F497DD076B82}" presName="Child4Accent8" presStyleLbl="alignNode1" presStyleIdx="41" presStyleCnt="51"/>
      <dgm:spPr/>
    </dgm:pt>
    <dgm:pt modelId="{BF5FE6C9-D795-4640-ABAC-C62E20940399}" type="pres">
      <dgm:prSet presAssocID="{E95D5F00-175F-495D-8CED-F497DD076B82}" presName="Child4" presStyleLbl="revTx" presStyleIdx="3" presStyleCnt="5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E31052-D706-490A-93D8-FDC76D5E7531}" type="pres">
      <dgm:prSet presAssocID="{1CCAEE6F-BCF6-4757-9139-3D1B1DC56746}" presName="Child5Accent1" presStyleLbl="alignNode1" presStyleIdx="42" presStyleCnt="51"/>
      <dgm:spPr/>
    </dgm:pt>
    <dgm:pt modelId="{5620170E-5D9A-44F7-8244-0144F2094224}" type="pres">
      <dgm:prSet presAssocID="{1CCAEE6F-BCF6-4757-9139-3D1B1DC56746}" presName="Child5Accent2" presStyleLbl="alignNode1" presStyleIdx="43" presStyleCnt="51"/>
      <dgm:spPr/>
    </dgm:pt>
    <dgm:pt modelId="{B8DA0636-4772-4B0A-8FC4-65E50B97DB71}" type="pres">
      <dgm:prSet presAssocID="{1CCAEE6F-BCF6-4757-9139-3D1B1DC56746}" presName="Child5Accent3" presStyleLbl="alignNode1" presStyleIdx="44" presStyleCnt="51"/>
      <dgm:spPr/>
    </dgm:pt>
    <dgm:pt modelId="{E429F586-98D0-4072-BE21-1FE650C44EB9}" type="pres">
      <dgm:prSet presAssocID="{1CCAEE6F-BCF6-4757-9139-3D1B1DC56746}" presName="Child5Accent4" presStyleLbl="alignNode1" presStyleIdx="45" presStyleCnt="51"/>
      <dgm:spPr/>
    </dgm:pt>
    <dgm:pt modelId="{ECB85EFC-46CE-4228-B0A9-D21200B524D8}" type="pres">
      <dgm:prSet presAssocID="{1CCAEE6F-BCF6-4757-9139-3D1B1DC56746}" presName="Child5Accent5" presStyleLbl="alignNode1" presStyleIdx="46" presStyleCnt="51"/>
      <dgm:spPr/>
    </dgm:pt>
    <dgm:pt modelId="{73E571D8-E63F-43DC-829A-F1428A5380D0}" type="pres">
      <dgm:prSet presAssocID="{1CCAEE6F-BCF6-4757-9139-3D1B1DC56746}" presName="Child5Accent6" presStyleLbl="alignNode1" presStyleIdx="47" presStyleCnt="51"/>
      <dgm:spPr/>
    </dgm:pt>
    <dgm:pt modelId="{915C60F6-FAA1-466B-8759-27DFF1D0E277}" type="pres">
      <dgm:prSet presAssocID="{1CCAEE6F-BCF6-4757-9139-3D1B1DC56746}" presName="Child5Accent7" presStyleLbl="alignNode1" presStyleIdx="48" presStyleCnt="51"/>
      <dgm:spPr/>
    </dgm:pt>
    <dgm:pt modelId="{44222EEC-916C-48AE-BBE7-C494272FAFC7}" type="pres">
      <dgm:prSet presAssocID="{1CCAEE6F-BCF6-4757-9139-3D1B1DC56746}" presName="Child5Accent8" presStyleLbl="alignNode1" presStyleIdx="49" presStyleCnt="51"/>
      <dgm:spPr/>
    </dgm:pt>
    <dgm:pt modelId="{949ECCF5-EEC2-4305-BD23-2DB8A9470626}" type="pres">
      <dgm:prSet presAssocID="{1CCAEE6F-BCF6-4757-9139-3D1B1DC56746}" presName="Child5Accent9" presStyleLbl="alignNode1" presStyleIdx="50" presStyleCnt="51"/>
      <dgm:spPr/>
    </dgm:pt>
    <dgm:pt modelId="{EFC7FB98-D86C-436D-AA48-1CAD62B30BE6}" type="pres">
      <dgm:prSet presAssocID="{1CCAEE6F-BCF6-4757-9139-3D1B1DC56746}" presName="Child5" presStyleLbl="revTx" presStyleIdx="4" presStyleCnt="5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60B8055-631E-4E8D-ADA8-B95C31737B16}" srcId="{404FCF79-22BB-48F7-B40D-6A18F3CB0727}" destId="{F8B14390-A290-45E3-BCBF-7805EBE92EF8}" srcOrd="2" destOrd="0" parTransId="{F69045FC-02DE-4DA5-8629-B74F27ECFFD3}" sibTransId="{3C11ACF4-AC68-4A3C-AEB8-313664023EE0}"/>
    <dgm:cxn modelId="{CFBE144C-0671-446A-909C-9617C3CF27DE}" type="presOf" srcId="{1CCAEE6F-BCF6-4757-9139-3D1B1DC56746}" destId="{EFC7FB98-D86C-436D-AA48-1CAD62B30BE6}" srcOrd="0" destOrd="0" presId="urn:microsoft.com/office/officeart/2011/layout/ConvergingText"/>
    <dgm:cxn modelId="{390C4FC1-DEFC-45A2-8EBF-D912C6AF5199}" type="presOf" srcId="{E95D5F00-175F-495D-8CED-F497DD076B82}" destId="{BF5FE6C9-D795-4640-ABAC-C62E20940399}" srcOrd="0" destOrd="0" presId="urn:microsoft.com/office/officeart/2011/layout/ConvergingText"/>
    <dgm:cxn modelId="{873334A0-4752-4DE5-858D-68666E4003DB}" srcId="{404FCF79-22BB-48F7-B40D-6A18F3CB0727}" destId="{1CCAEE6F-BCF6-4757-9139-3D1B1DC56746}" srcOrd="4" destOrd="0" parTransId="{C9CA51CF-E3DC-47A9-913D-1F4823ECDBA3}" sibTransId="{9634797D-A100-44D8-8EE1-2C7C42FA49CA}"/>
    <dgm:cxn modelId="{CE95504B-0087-4B90-A5FA-AEB314E72C36}" srcId="{6E223894-34A9-4316-8AAD-68CE03C202E8}" destId="{404FCF79-22BB-48F7-B40D-6A18F3CB0727}" srcOrd="0" destOrd="0" parTransId="{C689312A-94F3-455E-B933-F42D15B43E37}" sibTransId="{C68AB7AB-552D-4EF6-9AAD-A41DE9F14ACD}"/>
    <dgm:cxn modelId="{2D985837-11F7-4D69-AEFC-A3D784EDC87E}" srcId="{404FCF79-22BB-48F7-B40D-6A18F3CB0727}" destId="{B13F3848-8513-49E3-9FD6-0D07EC071BAE}" srcOrd="0" destOrd="0" parTransId="{A2492CE6-D831-44C3-80BF-1ADDB46A9D37}" sibTransId="{EDC67BE2-22B6-48E5-94CD-626A85067C21}"/>
    <dgm:cxn modelId="{5BEF237A-D198-4F1F-8692-B39806347349}" srcId="{404FCF79-22BB-48F7-B40D-6A18F3CB0727}" destId="{F36ABEFC-4B98-47C6-B96A-A8B3A06BF0AD}" srcOrd="1" destOrd="0" parTransId="{7AD176A8-7701-4D8F-9E69-10091CFA94E1}" sibTransId="{8567A577-88FD-4D30-8839-9E37F8168FAA}"/>
    <dgm:cxn modelId="{5B96E370-DBAA-4C95-A2E8-FC2CCF9E6022}" type="presOf" srcId="{6E223894-34A9-4316-8AAD-68CE03C202E8}" destId="{0728C3A9-3065-4237-BDB3-AE4DCA30FA76}" srcOrd="0" destOrd="0" presId="urn:microsoft.com/office/officeart/2011/layout/ConvergingText"/>
    <dgm:cxn modelId="{D9312FD8-1B38-4601-89CA-6502DA9834D3}" type="presOf" srcId="{B13F3848-8513-49E3-9FD6-0D07EC071BAE}" destId="{B3080F58-42ED-4F10-9A9F-ED9E0C28E85D}" srcOrd="0" destOrd="0" presId="urn:microsoft.com/office/officeart/2011/layout/ConvergingText"/>
    <dgm:cxn modelId="{8134D32A-4968-4178-A415-F324F0096AE8}" type="presOf" srcId="{F36ABEFC-4B98-47C6-B96A-A8B3A06BF0AD}" destId="{F1C1266E-4720-4A65-BFED-98C2100C20A2}" srcOrd="0" destOrd="0" presId="urn:microsoft.com/office/officeart/2011/layout/ConvergingText"/>
    <dgm:cxn modelId="{E6AE96BD-DF69-4F2D-9F15-9D3B050E7550}" type="presOf" srcId="{F8B14390-A290-45E3-BCBF-7805EBE92EF8}" destId="{0CC14909-CB9D-4FE1-8EC0-FE382346A4B1}" srcOrd="0" destOrd="0" presId="urn:microsoft.com/office/officeart/2011/layout/ConvergingText"/>
    <dgm:cxn modelId="{20DB9B36-DD2F-4C35-9449-70BE5FF9344C}" srcId="{404FCF79-22BB-48F7-B40D-6A18F3CB0727}" destId="{E95D5F00-175F-495D-8CED-F497DD076B82}" srcOrd="3" destOrd="0" parTransId="{B94BA0A7-0AD1-4E33-BC1E-96F4C47C3C82}" sibTransId="{AA64C3F0-DCEB-46CE-B7E9-130869AB494E}"/>
    <dgm:cxn modelId="{3EE5D0A5-50D9-48BF-B638-DBF98A4CCD29}" type="presOf" srcId="{404FCF79-22BB-48F7-B40D-6A18F3CB0727}" destId="{A90DF6C5-9417-4040-A1A0-42FA3E86F386}" srcOrd="0" destOrd="0" presId="urn:microsoft.com/office/officeart/2011/layout/ConvergingText"/>
    <dgm:cxn modelId="{78D1270B-B3AD-4EEF-9749-A3EE7CF77DDE}" type="presParOf" srcId="{0728C3A9-3065-4237-BDB3-AE4DCA30FA76}" destId="{8E307F3E-4CD0-4E24-A8AD-D4CD642FEDBF}" srcOrd="0" destOrd="0" presId="urn:microsoft.com/office/officeart/2011/layout/ConvergingText"/>
    <dgm:cxn modelId="{95E2B6B2-C470-4098-8C3A-FCF7A3408688}" type="presParOf" srcId="{8E307F3E-4CD0-4E24-A8AD-D4CD642FEDBF}" destId="{9F3B7543-C00B-400F-80AF-01E62F94D863}" srcOrd="0" destOrd="0" presId="urn:microsoft.com/office/officeart/2011/layout/ConvergingText"/>
    <dgm:cxn modelId="{9EB0FE61-C229-4531-BCD5-0524CEDB554C}" type="presParOf" srcId="{8E307F3E-4CD0-4E24-A8AD-D4CD642FEDBF}" destId="{3824CE3C-1B24-4713-BB9D-A289A84FD301}" srcOrd="1" destOrd="0" presId="urn:microsoft.com/office/officeart/2011/layout/ConvergingText"/>
    <dgm:cxn modelId="{C2942344-DE70-491C-8A07-E322D1680675}" type="presParOf" srcId="{8E307F3E-4CD0-4E24-A8AD-D4CD642FEDBF}" destId="{AB552F12-6FC6-45F9-99FF-8D685FB0287B}" srcOrd="2" destOrd="0" presId="urn:microsoft.com/office/officeart/2011/layout/ConvergingText"/>
    <dgm:cxn modelId="{26F8276A-7E2D-42E1-AED3-303732263EDC}" type="presParOf" srcId="{8E307F3E-4CD0-4E24-A8AD-D4CD642FEDBF}" destId="{7AFA87EE-88C0-4280-9ADB-C2333BFBCD02}" srcOrd="3" destOrd="0" presId="urn:microsoft.com/office/officeart/2011/layout/ConvergingText"/>
    <dgm:cxn modelId="{56EA939C-B0D1-493C-8F02-14C6C32FE113}" type="presParOf" srcId="{8E307F3E-4CD0-4E24-A8AD-D4CD642FEDBF}" destId="{906200F0-7D5B-4CE7-9134-B559E3743BDB}" srcOrd="4" destOrd="0" presId="urn:microsoft.com/office/officeart/2011/layout/ConvergingText"/>
    <dgm:cxn modelId="{AFAB47D3-9601-4215-B97C-10339FB70076}" type="presParOf" srcId="{8E307F3E-4CD0-4E24-A8AD-D4CD642FEDBF}" destId="{33304854-CBE1-435B-A3A9-62967431FF4E}" srcOrd="5" destOrd="0" presId="urn:microsoft.com/office/officeart/2011/layout/ConvergingText"/>
    <dgm:cxn modelId="{13BAB9A7-7EF9-4081-B352-1A280F7C6183}" type="presParOf" srcId="{8E307F3E-4CD0-4E24-A8AD-D4CD642FEDBF}" destId="{04B02CA3-9BAF-4CE7-841F-7622D5A32A18}" srcOrd="6" destOrd="0" presId="urn:microsoft.com/office/officeart/2011/layout/ConvergingText"/>
    <dgm:cxn modelId="{F8E1DB99-B553-4253-8A23-89DCDADDCEA9}" type="presParOf" srcId="{8E307F3E-4CD0-4E24-A8AD-D4CD642FEDBF}" destId="{6210FE25-67B5-49F7-9B89-79951622073B}" srcOrd="7" destOrd="0" presId="urn:microsoft.com/office/officeart/2011/layout/ConvergingText"/>
    <dgm:cxn modelId="{432BBBC5-1501-4694-8179-ACDA3E81CA1A}" type="presParOf" srcId="{8E307F3E-4CD0-4E24-A8AD-D4CD642FEDBF}" destId="{6838F6D6-E819-4092-AA4D-FBD3E7EF1634}" srcOrd="8" destOrd="0" presId="urn:microsoft.com/office/officeart/2011/layout/ConvergingText"/>
    <dgm:cxn modelId="{A0191368-4522-4AE9-9B51-DFA10A6E4895}" type="presParOf" srcId="{8E307F3E-4CD0-4E24-A8AD-D4CD642FEDBF}" destId="{68159A56-B997-4E8B-8BAE-D4E7B2A765B6}" srcOrd="9" destOrd="0" presId="urn:microsoft.com/office/officeart/2011/layout/ConvergingText"/>
    <dgm:cxn modelId="{ECE423D7-E35E-44D7-AEDD-B65FB13DD3CA}" type="presParOf" srcId="{8E307F3E-4CD0-4E24-A8AD-D4CD642FEDBF}" destId="{A90DF6C5-9417-4040-A1A0-42FA3E86F386}" srcOrd="10" destOrd="0" presId="urn:microsoft.com/office/officeart/2011/layout/ConvergingText"/>
    <dgm:cxn modelId="{42E837E6-FC4D-4275-B3E5-CAE76EAE4648}" type="presParOf" srcId="{8E307F3E-4CD0-4E24-A8AD-D4CD642FEDBF}" destId="{CE622155-E504-4421-9804-64BEFBB1CB9A}" srcOrd="11" destOrd="0" presId="urn:microsoft.com/office/officeart/2011/layout/ConvergingText"/>
    <dgm:cxn modelId="{0BE7C321-FE85-4B89-8ADE-7DCD381C8114}" type="presParOf" srcId="{8E307F3E-4CD0-4E24-A8AD-D4CD642FEDBF}" destId="{BACCE9CE-0510-42C3-8280-47272D44C6A0}" srcOrd="12" destOrd="0" presId="urn:microsoft.com/office/officeart/2011/layout/ConvergingText"/>
    <dgm:cxn modelId="{86D46F7D-81F9-4662-A372-B73CDD6BEE23}" type="presParOf" srcId="{8E307F3E-4CD0-4E24-A8AD-D4CD642FEDBF}" destId="{71E1573D-75B1-43F5-9BD0-C66AF2B83B34}" srcOrd="13" destOrd="0" presId="urn:microsoft.com/office/officeart/2011/layout/ConvergingText"/>
    <dgm:cxn modelId="{471F6B28-4010-48DD-9DA2-F666EF3AA057}" type="presParOf" srcId="{8E307F3E-4CD0-4E24-A8AD-D4CD642FEDBF}" destId="{9A64C904-0EBE-4836-863D-BE488BAF30D5}" srcOrd="14" destOrd="0" presId="urn:microsoft.com/office/officeart/2011/layout/ConvergingText"/>
    <dgm:cxn modelId="{D6909A9B-CECA-485A-B495-31F99A19B7F6}" type="presParOf" srcId="{8E307F3E-4CD0-4E24-A8AD-D4CD642FEDBF}" destId="{B1D454F7-CF7E-4D46-949E-82B06A29241D}" srcOrd="15" destOrd="0" presId="urn:microsoft.com/office/officeart/2011/layout/ConvergingText"/>
    <dgm:cxn modelId="{4FFE086F-7BEE-4194-9783-374BBDAF27B1}" type="presParOf" srcId="{8E307F3E-4CD0-4E24-A8AD-D4CD642FEDBF}" destId="{138FCBE9-9444-4D17-9A44-AFF55154A46B}" srcOrd="16" destOrd="0" presId="urn:microsoft.com/office/officeart/2011/layout/ConvergingText"/>
    <dgm:cxn modelId="{0D589ADF-7DA8-4C46-8067-BC9BB9F3E3D5}" type="presParOf" srcId="{8E307F3E-4CD0-4E24-A8AD-D4CD642FEDBF}" destId="{EF339F5A-945F-4558-A5AE-39D2B9AA4016}" srcOrd="17" destOrd="0" presId="urn:microsoft.com/office/officeart/2011/layout/ConvergingText"/>
    <dgm:cxn modelId="{54A67AD4-8F82-4280-8309-6BE81DF996C3}" type="presParOf" srcId="{8E307F3E-4CD0-4E24-A8AD-D4CD642FEDBF}" destId="{3442BEE4-18F5-4E70-981D-B64E5796684F}" srcOrd="18" destOrd="0" presId="urn:microsoft.com/office/officeart/2011/layout/ConvergingText"/>
    <dgm:cxn modelId="{F16B47B7-5152-478F-B951-B00350937050}" type="presParOf" srcId="{8E307F3E-4CD0-4E24-A8AD-D4CD642FEDBF}" destId="{0D504F11-E410-4C08-BFFB-538F9AE993FA}" srcOrd="19" destOrd="0" presId="urn:microsoft.com/office/officeart/2011/layout/ConvergingText"/>
    <dgm:cxn modelId="{85423BAE-9C80-4136-93FC-B0B178395110}" type="presParOf" srcId="{8E307F3E-4CD0-4E24-A8AD-D4CD642FEDBF}" destId="{B3080F58-42ED-4F10-9A9F-ED9E0C28E85D}" srcOrd="20" destOrd="0" presId="urn:microsoft.com/office/officeart/2011/layout/ConvergingText"/>
    <dgm:cxn modelId="{422C7A55-ED90-439A-A5FA-E81CDCBB3758}" type="presParOf" srcId="{8E307F3E-4CD0-4E24-A8AD-D4CD642FEDBF}" destId="{56CC18B8-3FB7-4313-B851-FEB375678FDB}" srcOrd="21" destOrd="0" presId="urn:microsoft.com/office/officeart/2011/layout/ConvergingText"/>
    <dgm:cxn modelId="{B602FF5F-6B8C-46C3-9398-F80F8D777596}" type="presParOf" srcId="{8E307F3E-4CD0-4E24-A8AD-D4CD642FEDBF}" destId="{D96A4079-54A8-49A2-90E3-70D7BF55CD52}" srcOrd="22" destOrd="0" presId="urn:microsoft.com/office/officeart/2011/layout/ConvergingText"/>
    <dgm:cxn modelId="{D67A093B-9CE5-481D-A48A-08D3D16DE187}" type="presParOf" srcId="{8E307F3E-4CD0-4E24-A8AD-D4CD642FEDBF}" destId="{7F5F0FCE-1785-48BD-870E-F7CF4EA565C8}" srcOrd="23" destOrd="0" presId="urn:microsoft.com/office/officeart/2011/layout/ConvergingText"/>
    <dgm:cxn modelId="{28894508-822A-4570-837E-8E0803D36644}" type="presParOf" srcId="{8E307F3E-4CD0-4E24-A8AD-D4CD642FEDBF}" destId="{73B62F73-9D7A-477E-8548-26EB5D65F855}" srcOrd="24" destOrd="0" presId="urn:microsoft.com/office/officeart/2011/layout/ConvergingText"/>
    <dgm:cxn modelId="{9C02B6E3-7D3B-4897-8C94-74FB86B28E6E}" type="presParOf" srcId="{8E307F3E-4CD0-4E24-A8AD-D4CD642FEDBF}" destId="{D3709E25-269E-4611-804B-BC17E919EA91}" srcOrd="25" destOrd="0" presId="urn:microsoft.com/office/officeart/2011/layout/ConvergingText"/>
    <dgm:cxn modelId="{111CBB4C-A04C-4EC6-8E61-9EDF5CFFB0F6}" type="presParOf" srcId="{8E307F3E-4CD0-4E24-A8AD-D4CD642FEDBF}" destId="{EAE13950-2C5A-4BD1-856E-5D1298280603}" srcOrd="26" destOrd="0" presId="urn:microsoft.com/office/officeart/2011/layout/ConvergingText"/>
    <dgm:cxn modelId="{CD9558CE-F726-4458-971E-30E88C2F19BB}" type="presParOf" srcId="{8E307F3E-4CD0-4E24-A8AD-D4CD642FEDBF}" destId="{4FE73167-B758-4A5E-9FA5-A11AFEF9DB5C}" srcOrd="27" destOrd="0" presId="urn:microsoft.com/office/officeart/2011/layout/ConvergingText"/>
    <dgm:cxn modelId="{1B33A3A7-24AA-46F5-B738-7A56ADAF8DB2}" type="presParOf" srcId="{8E307F3E-4CD0-4E24-A8AD-D4CD642FEDBF}" destId="{F1C1266E-4720-4A65-BFED-98C2100C20A2}" srcOrd="28" destOrd="0" presId="urn:microsoft.com/office/officeart/2011/layout/ConvergingText"/>
    <dgm:cxn modelId="{BE403A60-1392-4463-AECF-28FCBE4D1D4D}" type="presParOf" srcId="{8E307F3E-4CD0-4E24-A8AD-D4CD642FEDBF}" destId="{8B792031-39CF-4F5A-87F7-A126FD7352F0}" srcOrd="29" destOrd="0" presId="urn:microsoft.com/office/officeart/2011/layout/ConvergingText"/>
    <dgm:cxn modelId="{3B64B320-5382-4AC9-9709-990BA0A05661}" type="presParOf" srcId="{8E307F3E-4CD0-4E24-A8AD-D4CD642FEDBF}" destId="{4D4C4AA7-B28A-4EB4-AEF1-071262C82541}" srcOrd="30" destOrd="0" presId="urn:microsoft.com/office/officeart/2011/layout/ConvergingText"/>
    <dgm:cxn modelId="{B3E75EF8-E58D-4C74-9DDD-B3989D62F7E1}" type="presParOf" srcId="{8E307F3E-4CD0-4E24-A8AD-D4CD642FEDBF}" destId="{990564F6-F958-478F-B179-03C2E0254A92}" srcOrd="31" destOrd="0" presId="urn:microsoft.com/office/officeart/2011/layout/ConvergingText"/>
    <dgm:cxn modelId="{2775BE95-5859-422C-92A1-56DC7C60023A}" type="presParOf" srcId="{8E307F3E-4CD0-4E24-A8AD-D4CD642FEDBF}" destId="{C1087C41-899C-4C67-8136-AD56B02B0486}" srcOrd="32" destOrd="0" presId="urn:microsoft.com/office/officeart/2011/layout/ConvergingText"/>
    <dgm:cxn modelId="{CE710522-0845-449B-9220-35E8CD41B7E0}" type="presParOf" srcId="{8E307F3E-4CD0-4E24-A8AD-D4CD642FEDBF}" destId="{59DF333C-25BB-4CF1-BCF6-EED7F833B159}" srcOrd="33" destOrd="0" presId="urn:microsoft.com/office/officeart/2011/layout/ConvergingText"/>
    <dgm:cxn modelId="{F22FC273-1955-40E6-8172-A8E55831A957}" type="presParOf" srcId="{8E307F3E-4CD0-4E24-A8AD-D4CD642FEDBF}" destId="{7F80FED8-79A9-4C5A-AEAD-2886891E1886}" srcOrd="34" destOrd="0" presId="urn:microsoft.com/office/officeart/2011/layout/ConvergingText"/>
    <dgm:cxn modelId="{0AD0E57D-0536-460F-81ED-D1ED270E0F8F}" type="presParOf" srcId="{8E307F3E-4CD0-4E24-A8AD-D4CD642FEDBF}" destId="{72CD942C-17AD-48BE-985D-F5995451E8FD}" srcOrd="35" destOrd="0" presId="urn:microsoft.com/office/officeart/2011/layout/ConvergingText"/>
    <dgm:cxn modelId="{7D9E8199-26FC-47BF-9724-A65225C31FEA}" type="presParOf" srcId="{8E307F3E-4CD0-4E24-A8AD-D4CD642FEDBF}" destId="{0CC14909-CB9D-4FE1-8EC0-FE382346A4B1}" srcOrd="36" destOrd="0" presId="urn:microsoft.com/office/officeart/2011/layout/ConvergingText"/>
    <dgm:cxn modelId="{B00DB44B-716C-4614-B79E-97DBD4AF3665}" type="presParOf" srcId="{8E307F3E-4CD0-4E24-A8AD-D4CD642FEDBF}" destId="{FACBC802-67EB-46BB-AA5D-7ADD45D36E5C}" srcOrd="37" destOrd="0" presId="urn:microsoft.com/office/officeart/2011/layout/ConvergingText"/>
    <dgm:cxn modelId="{9067C2DD-A897-424D-9111-84843D6ED761}" type="presParOf" srcId="{8E307F3E-4CD0-4E24-A8AD-D4CD642FEDBF}" destId="{54ED29D7-76B8-4877-9032-C267217B85A1}" srcOrd="38" destOrd="0" presId="urn:microsoft.com/office/officeart/2011/layout/ConvergingText"/>
    <dgm:cxn modelId="{07BB7A91-967F-48DC-A9D8-1BC0A1BC1CB7}" type="presParOf" srcId="{8E307F3E-4CD0-4E24-A8AD-D4CD642FEDBF}" destId="{36F146A7-22DE-4AD0-BA3B-5D91AB5CC9BB}" srcOrd="39" destOrd="0" presId="urn:microsoft.com/office/officeart/2011/layout/ConvergingText"/>
    <dgm:cxn modelId="{1B7E84B8-F022-47AA-B7D2-D076BF700AFE}" type="presParOf" srcId="{8E307F3E-4CD0-4E24-A8AD-D4CD642FEDBF}" destId="{04561A91-D037-4AE8-8538-4D45644AEA66}" srcOrd="40" destOrd="0" presId="urn:microsoft.com/office/officeart/2011/layout/ConvergingText"/>
    <dgm:cxn modelId="{FA84A060-C126-4F56-A17C-CC65727935BA}" type="presParOf" srcId="{8E307F3E-4CD0-4E24-A8AD-D4CD642FEDBF}" destId="{B4964689-EFC6-4C73-A450-F575654D783F}" srcOrd="41" destOrd="0" presId="urn:microsoft.com/office/officeart/2011/layout/ConvergingText"/>
    <dgm:cxn modelId="{F86E9C9E-F734-4C6B-9DA3-F681E5A8C18D}" type="presParOf" srcId="{8E307F3E-4CD0-4E24-A8AD-D4CD642FEDBF}" destId="{8B7BCE14-E436-49C4-B104-3A8BA62BE0AC}" srcOrd="42" destOrd="0" presId="urn:microsoft.com/office/officeart/2011/layout/ConvergingText"/>
    <dgm:cxn modelId="{60CC5DBF-0495-4E9B-8A66-2C5E82CB7826}" type="presParOf" srcId="{8E307F3E-4CD0-4E24-A8AD-D4CD642FEDBF}" destId="{C9C91BAB-A7A5-41CC-8462-359246C67E24}" srcOrd="43" destOrd="0" presId="urn:microsoft.com/office/officeart/2011/layout/ConvergingText"/>
    <dgm:cxn modelId="{5C76D045-B18B-495C-B787-5417166CE544}" type="presParOf" srcId="{8E307F3E-4CD0-4E24-A8AD-D4CD642FEDBF}" destId="{AEC4F51A-D42E-4D7E-9BEF-5FCA6F4FC3C6}" srcOrd="44" destOrd="0" presId="urn:microsoft.com/office/officeart/2011/layout/ConvergingText"/>
    <dgm:cxn modelId="{E247D64A-D420-49E5-B49E-7DD1E3B24495}" type="presParOf" srcId="{8E307F3E-4CD0-4E24-A8AD-D4CD642FEDBF}" destId="{BF5FE6C9-D795-4640-ABAC-C62E20940399}" srcOrd="45" destOrd="0" presId="urn:microsoft.com/office/officeart/2011/layout/ConvergingText"/>
    <dgm:cxn modelId="{6E17AF62-BCE1-42B3-918A-F59BECE06EB3}" type="presParOf" srcId="{8E307F3E-4CD0-4E24-A8AD-D4CD642FEDBF}" destId="{8EE31052-D706-490A-93D8-FDC76D5E7531}" srcOrd="46" destOrd="0" presId="urn:microsoft.com/office/officeart/2011/layout/ConvergingText"/>
    <dgm:cxn modelId="{97A9BFB5-7CC3-4E3A-980A-AADF941130F8}" type="presParOf" srcId="{8E307F3E-4CD0-4E24-A8AD-D4CD642FEDBF}" destId="{5620170E-5D9A-44F7-8244-0144F2094224}" srcOrd="47" destOrd="0" presId="urn:microsoft.com/office/officeart/2011/layout/ConvergingText"/>
    <dgm:cxn modelId="{222969E2-2921-4625-89DC-29A22B4FD18D}" type="presParOf" srcId="{8E307F3E-4CD0-4E24-A8AD-D4CD642FEDBF}" destId="{B8DA0636-4772-4B0A-8FC4-65E50B97DB71}" srcOrd="48" destOrd="0" presId="urn:microsoft.com/office/officeart/2011/layout/ConvergingText"/>
    <dgm:cxn modelId="{9647018A-AFE8-4C50-A192-52D79E147B31}" type="presParOf" srcId="{8E307F3E-4CD0-4E24-A8AD-D4CD642FEDBF}" destId="{E429F586-98D0-4072-BE21-1FE650C44EB9}" srcOrd="49" destOrd="0" presId="urn:microsoft.com/office/officeart/2011/layout/ConvergingText"/>
    <dgm:cxn modelId="{F0AA6020-98E5-4242-8FB7-2C6AC93ABA1A}" type="presParOf" srcId="{8E307F3E-4CD0-4E24-A8AD-D4CD642FEDBF}" destId="{ECB85EFC-46CE-4228-B0A9-D21200B524D8}" srcOrd="50" destOrd="0" presId="urn:microsoft.com/office/officeart/2011/layout/ConvergingText"/>
    <dgm:cxn modelId="{5F7114D2-828B-4C3A-A67F-0790FA9CD2EF}" type="presParOf" srcId="{8E307F3E-4CD0-4E24-A8AD-D4CD642FEDBF}" destId="{73E571D8-E63F-43DC-829A-F1428A5380D0}" srcOrd="51" destOrd="0" presId="urn:microsoft.com/office/officeart/2011/layout/ConvergingText"/>
    <dgm:cxn modelId="{A52F26E7-7D09-4993-81C0-7BF119808749}" type="presParOf" srcId="{8E307F3E-4CD0-4E24-A8AD-D4CD642FEDBF}" destId="{915C60F6-FAA1-466B-8759-27DFF1D0E277}" srcOrd="52" destOrd="0" presId="urn:microsoft.com/office/officeart/2011/layout/ConvergingText"/>
    <dgm:cxn modelId="{B8A160EE-0300-4CC7-A857-8852A2E04181}" type="presParOf" srcId="{8E307F3E-4CD0-4E24-A8AD-D4CD642FEDBF}" destId="{44222EEC-916C-48AE-BBE7-C494272FAFC7}" srcOrd="53" destOrd="0" presId="urn:microsoft.com/office/officeart/2011/layout/ConvergingText"/>
    <dgm:cxn modelId="{81DD5DB5-7B5C-4D39-B1B5-322F53A9A08E}" type="presParOf" srcId="{8E307F3E-4CD0-4E24-A8AD-D4CD642FEDBF}" destId="{949ECCF5-EEC2-4305-BD23-2DB8A9470626}" srcOrd="54" destOrd="0" presId="urn:microsoft.com/office/officeart/2011/layout/ConvergingText"/>
    <dgm:cxn modelId="{12729CD1-FE9F-4E71-973C-EF7C6B46DB40}" type="presParOf" srcId="{8E307F3E-4CD0-4E24-A8AD-D4CD642FEDBF}" destId="{EFC7FB98-D86C-436D-AA48-1CAD62B30BE6}" srcOrd="55" destOrd="0" presId="urn:microsoft.com/office/officeart/2011/layout/ConvergingTex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3B7543-C00B-400F-80AF-01E62F94D863}">
      <dsp:nvSpPr>
        <dsp:cNvPr id="0" name=""/>
        <dsp:cNvSpPr/>
      </dsp:nvSpPr>
      <dsp:spPr>
        <a:xfrm>
          <a:off x="5591219" y="2134412"/>
          <a:ext cx="154870" cy="15483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824CE3C-1B24-4713-BB9D-A289A84FD301}">
      <dsp:nvSpPr>
        <dsp:cNvPr id="0" name=""/>
        <dsp:cNvSpPr/>
      </dsp:nvSpPr>
      <dsp:spPr>
        <a:xfrm>
          <a:off x="5307380" y="2134412"/>
          <a:ext cx="154870" cy="15483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B552F12-6FC6-45F9-99FF-8D685FB0287B}">
      <dsp:nvSpPr>
        <dsp:cNvPr id="0" name=""/>
        <dsp:cNvSpPr/>
      </dsp:nvSpPr>
      <dsp:spPr>
        <a:xfrm>
          <a:off x="5023541" y="2134412"/>
          <a:ext cx="154870" cy="15483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AFA87EE-88C0-4280-9ADB-C2333BFBCD02}">
      <dsp:nvSpPr>
        <dsp:cNvPr id="0" name=""/>
        <dsp:cNvSpPr/>
      </dsp:nvSpPr>
      <dsp:spPr>
        <a:xfrm>
          <a:off x="4740241" y="2134412"/>
          <a:ext cx="154870" cy="15483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06200F0-7D5B-4CE7-9134-B559E3743BDB}">
      <dsp:nvSpPr>
        <dsp:cNvPr id="0" name=""/>
        <dsp:cNvSpPr/>
      </dsp:nvSpPr>
      <dsp:spPr>
        <a:xfrm>
          <a:off x="4456402" y="2134412"/>
          <a:ext cx="154870" cy="15483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3304854-CBE1-435B-A3A9-62967431FF4E}">
      <dsp:nvSpPr>
        <dsp:cNvPr id="0" name=""/>
        <dsp:cNvSpPr/>
      </dsp:nvSpPr>
      <dsp:spPr>
        <a:xfrm>
          <a:off x="4017693" y="2056790"/>
          <a:ext cx="309740" cy="31008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4B02CA3-9BAF-4CE7-841F-7622D5A32A18}">
      <dsp:nvSpPr>
        <dsp:cNvPr id="0" name=""/>
        <dsp:cNvSpPr/>
      </dsp:nvSpPr>
      <dsp:spPr>
        <a:xfrm>
          <a:off x="5338678" y="1814169"/>
          <a:ext cx="154870" cy="15483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210FE25-67B5-49F7-9B89-79951622073B}">
      <dsp:nvSpPr>
        <dsp:cNvPr id="0" name=""/>
        <dsp:cNvSpPr/>
      </dsp:nvSpPr>
      <dsp:spPr>
        <a:xfrm>
          <a:off x="5338678" y="2456688"/>
          <a:ext cx="154870" cy="15483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838F6D6-E819-4092-AA4D-FBD3E7EF1634}">
      <dsp:nvSpPr>
        <dsp:cNvPr id="0" name=""/>
        <dsp:cNvSpPr/>
      </dsp:nvSpPr>
      <dsp:spPr>
        <a:xfrm>
          <a:off x="5476820" y="1953564"/>
          <a:ext cx="154870" cy="15483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8159A56-B997-4E8B-8BAE-D4E7B2A765B6}">
      <dsp:nvSpPr>
        <dsp:cNvPr id="0" name=""/>
        <dsp:cNvSpPr/>
      </dsp:nvSpPr>
      <dsp:spPr>
        <a:xfrm>
          <a:off x="5485993" y="2318512"/>
          <a:ext cx="154870" cy="15483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90DF6C5-9417-4040-A1A0-42FA3E86F386}">
      <dsp:nvSpPr>
        <dsp:cNvPr id="0" name=""/>
        <dsp:cNvSpPr/>
      </dsp:nvSpPr>
      <dsp:spPr>
        <a:xfrm>
          <a:off x="2321134" y="1427683"/>
          <a:ext cx="1568129" cy="156829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smtClean="0"/>
            <a:t>2013-2014 Strategic Focus Document</a:t>
          </a:r>
          <a:endParaRPr lang="en-US" sz="1900" b="1" kern="1200" dirty="0"/>
        </a:p>
      </dsp:txBody>
      <dsp:txXfrm>
        <a:off x="2550781" y="1657355"/>
        <a:ext cx="1108835" cy="1108953"/>
      </dsp:txXfrm>
    </dsp:sp>
    <dsp:sp modelId="{CE622155-E504-4421-9804-64BEFBB1CB9A}">
      <dsp:nvSpPr>
        <dsp:cNvPr id="0" name=""/>
        <dsp:cNvSpPr/>
      </dsp:nvSpPr>
      <dsp:spPr>
        <a:xfrm>
          <a:off x="2950329" y="998524"/>
          <a:ext cx="309740" cy="31008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ACCE9CE-0510-42C3-8280-47272D44C6A0}">
      <dsp:nvSpPr>
        <dsp:cNvPr id="0" name=""/>
        <dsp:cNvSpPr/>
      </dsp:nvSpPr>
      <dsp:spPr>
        <a:xfrm>
          <a:off x="2755527" y="814425"/>
          <a:ext cx="154870" cy="15483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1E1573D-75B1-43F5-9BD0-C66AF2B83B34}">
      <dsp:nvSpPr>
        <dsp:cNvPr id="0" name=""/>
        <dsp:cNvSpPr/>
      </dsp:nvSpPr>
      <dsp:spPr>
        <a:xfrm>
          <a:off x="2537521" y="587247"/>
          <a:ext cx="154870" cy="15483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A64C904-0EBE-4836-863D-BE488BAF30D5}">
      <dsp:nvSpPr>
        <dsp:cNvPr id="0" name=""/>
        <dsp:cNvSpPr/>
      </dsp:nvSpPr>
      <dsp:spPr>
        <a:xfrm>
          <a:off x="2321134" y="394207"/>
          <a:ext cx="154870" cy="15483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1D454F7-CF7E-4D46-949E-82B06A29241D}">
      <dsp:nvSpPr>
        <dsp:cNvPr id="0" name=""/>
        <dsp:cNvSpPr/>
      </dsp:nvSpPr>
      <dsp:spPr>
        <a:xfrm>
          <a:off x="1990348" y="394207"/>
          <a:ext cx="154870" cy="15483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38FCBE9-9444-4D17-9A44-AFF55154A46B}">
      <dsp:nvSpPr>
        <dsp:cNvPr id="0" name=""/>
        <dsp:cNvSpPr/>
      </dsp:nvSpPr>
      <dsp:spPr>
        <a:xfrm>
          <a:off x="1659023" y="394207"/>
          <a:ext cx="154870" cy="15483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F339F5A-945F-4558-A5AE-39D2B9AA4016}">
      <dsp:nvSpPr>
        <dsp:cNvPr id="0" name=""/>
        <dsp:cNvSpPr/>
      </dsp:nvSpPr>
      <dsp:spPr>
        <a:xfrm>
          <a:off x="1328237" y="394207"/>
          <a:ext cx="154870" cy="15483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442BEE4-18F5-4E70-981D-B64E5796684F}">
      <dsp:nvSpPr>
        <dsp:cNvPr id="0" name=""/>
        <dsp:cNvSpPr/>
      </dsp:nvSpPr>
      <dsp:spPr>
        <a:xfrm>
          <a:off x="997451" y="394207"/>
          <a:ext cx="154870" cy="15483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D504F11-E410-4C08-BFFB-538F9AE993FA}">
      <dsp:nvSpPr>
        <dsp:cNvPr id="0" name=""/>
        <dsp:cNvSpPr/>
      </dsp:nvSpPr>
      <dsp:spPr>
        <a:xfrm>
          <a:off x="666666" y="394207"/>
          <a:ext cx="154870" cy="15483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3080F58-42ED-4F10-9A9F-ED9E0C28E85D}">
      <dsp:nvSpPr>
        <dsp:cNvPr id="0" name=""/>
        <dsp:cNvSpPr/>
      </dsp:nvSpPr>
      <dsp:spPr>
        <a:xfrm>
          <a:off x="663428" y="0"/>
          <a:ext cx="1815274" cy="398678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12 Governance Committees</a:t>
          </a:r>
          <a:endParaRPr lang="en-US" sz="1400" b="1" kern="1200" dirty="0"/>
        </a:p>
      </dsp:txBody>
      <dsp:txXfrm>
        <a:off x="663428" y="0"/>
        <a:ext cx="1815274" cy="398678"/>
      </dsp:txXfrm>
    </dsp:sp>
    <dsp:sp modelId="{56CC18B8-3FB7-4313-B851-FEB375678FDB}">
      <dsp:nvSpPr>
        <dsp:cNvPr id="0" name=""/>
        <dsp:cNvSpPr/>
      </dsp:nvSpPr>
      <dsp:spPr>
        <a:xfrm>
          <a:off x="2204037" y="1293977"/>
          <a:ext cx="309740" cy="31008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96A4079-54A8-49A2-90E3-70D7BF55CD52}">
      <dsp:nvSpPr>
        <dsp:cNvPr id="0" name=""/>
        <dsp:cNvSpPr/>
      </dsp:nvSpPr>
      <dsp:spPr>
        <a:xfrm>
          <a:off x="2005458" y="1130198"/>
          <a:ext cx="154870" cy="15483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F5F0FCE-1785-48BD-870E-F7CF4EA565C8}">
      <dsp:nvSpPr>
        <dsp:cNvPr id="0" name=""/>
        <dsp:cNvSpPr/>
      </dsp:nvSpPr>
      <dsp:spPr>
        <a:xfrm>
          <a:off x="1674672" y="1130198"/>
          <a:ext cx="154870" cy="15483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3B62F73-9D7A-477E-8548-26EB5D65F855}">
      <dsp:nvSpPr>
        <dsp:cNvPr id="0" name=""/>
        <dsp:cNvSpPr/>
      </dsp:nvSpPr>
      <dsp:spPr>
        <a:xfrm>
          <a:off x="1343886" y="1130198"/>
          <a:ext cx="154870" cy="15483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3709E25-269E-4611-804B-BC17E919EA91}">
      <dsp:nvSpPr>
        <dsp:cNvPr id="0" name=""/>
        <dsp:cNvSpPr/>
      </dsp:nvSpPr>
      <dsp:spPr>
        <a:xfrm>
          <a:off x="1013100" y="1130198"/>
          <a:ext cx="154870" cy="15483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AE13950-2C5A-4BD1-856E-5D1298280603}">
      <dsp:nvSpPr>
        <dsp:cNvPr id="0" name=""/>
        <dsp:cNvSpPr/>
      </dsp:nvSpPr>
      <dsp:spPr>
        <a:xfrm>
          <a:off x="681775" y="1130198"/>
          <a:ext cx="154870" cy="15483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FE73167-B758-4A5E-9FA5-A11AFEF9DB5C}">
      <dsp:nvSpPr>
        <dsp:cNvPr id="0" name=""/>
        <dsp:cNvSpPr/>
      </dsp:nvSpPr>
      <dsp:spPr>
        <a:xfrm>
          <a:off x="350989" y="1130198"/>
          <a:ext cx="154870" cy="15483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1C1266E-4720-4A65-BFED-98C2100C20A2}">
      <dsp:nvSpPr>
        <dsp:cNvPr id="0" name=""/>
        <dsp:cNvSpPr/>
      </dsp:nvSpPr>
      <dsp:spPr>
        <a:xfrm>
          <a:off x="349910" y="730707"/>
          <a:ext cx="1815274" cy="398678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SGA</a:t>
          </a:r>
          <a:endParaRPr lang="en-US" sz="1400" b="1" kern="1200" dirty="0"/>
        </a:p>
      </dsp:txBody>
      <dsp:txXfrm>
        <a:off x="349910" y="730707"/>
        <a:ext cx="1815274" cy="398678"/>
      </dsp:txXfrm>
    </dsp:sp>
    <dsp:sp modelId="{8B792031-39CF-4F5A-87F7-A126FD7352F0}">
      <dsp:nvSpPr>
        <dsp:cNvPr id="0" name=""/>
        <dsp:cNvSpPr/>
      </dsp:nvSpPr>
      <dsp:spPr>
        <a:xfrm>
          <a:off x="1882425" y="2056790"/>
          <a:ext cx="309740" cy="31008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D4C4AA7-B28A-4EB4-AEF1-071262C82541}">
      <dsp:nvSpPr>
        <dsp:cNvPr id="0" name=""/>
        <dsp:cNvSpPr/>
      </dsp:nvSpPr>
      <dsp:spPr>
        <a:xfrm>
          <a:off x="1575922" y="2134412"/>
          <a:ext cx="154870" cy="15483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90564F6-F958-478F-B179-03C2E0254A92}">
      <dsp:nvSpPr>
        <dsp:cNvPr id="0" name=""/>
        <dsp:cNvSpPr/>
      </dsp:nvSpPr>
      <dsp:spPr>
        <a:xfrm>
          <a:off x="1269958" y="2134412"/>
          <a:ext cx="154870" cy="15483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1087C41-899C-4C67-8136-AD56B02B0486}">
      <dsp:nvSpPr>
        <dsp:cNvPr id="0" name=""/>
        <dsp:cNvSpPr/>
      </dsp:nvSpPr>
      <dsp:spPr>
        <a:xfrm>
          <a:off x="963455" y="2134412"/>
          <a:ext cx="154870" cy="15483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9DF333C-25BB-4CF1-BCF6-EED7F833B159}">
      <dsp:nvSpPr>
        <dsp:cNvPr id="0" name=""/>
        <dsp:cNvSpPr/>
      </dsp:nvSpPr>
      <dsp:spPr>
        <a:xfrm>
          <a:off x="657492" y="2134412"/>
          <a:ext cx="154870" cy="15483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F80FED8-79A9-4C5A-AEAD-2886891E1886}">
      <dsp:nvSpPr>
        <dsp:cNvPr id="0" name=""/>
        <dsp:cNvSpPr/>
      </dsp:nvSpPr>
      <dsp:spPr>
        <a:xfrm>
          <a:off x="350989" y="2134412"/>
          <a:ext cx="154870" cy="15483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CC14909-CB9D-4FE1-8EC0-FE382346A4B1}">
      <dsp:nvSpPr>
        <dsp:cNvPr id="0" name=""/>
        <dsp:cNvSpPr/>
      </dsp:nvSpPr>
      <dsp:spPr>
        <a:xfrm>
          <a:off x="349910" y="1737766"/>
          <a:ext cx="1372787" cy="398678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Academic Senate</a:t>
          </a:r>
          <a:endParaRPr lang="en-US" sz="1400" b="1" kern="1200" dirty="0"/>
        </a:p>
      </dsp:txBody>
      <dsp:txXfrm>
        <a:off x="349910" y="1737766"/>
        <a:ext cx="1372787" cy="398678"/>
      </dsp:txXfrm>
    </dsp:sp>
    <dsp:sp modelId="{FACBC802-67EB-46BB-AA5D-7ADD45D36E5C}">
      <dsp:nvSpPr>
        <dsp:cNvPr id="0" name=""/>
        <dsp:cNvSpPr/>
      </dsp:nvSpPr>
      <dsp:spPr>
        <a:xfrm>
          <a:off x="2204037" y="2807411"/>
          <a:ext cx="309740" cy="31008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4ED29D7-76B8-4877-9032-C267217B85A1}">
      <dsp:nvSpPr>
        <dsp:cNvPr id="0" name=""/>
        <dsp:cNvSpPr/>
      </dsp:nvSpPr>
      <dsp:spPr>
        <a:xfrm>
          <a:off x="2005458" y="3122777"/>
          <a:ext cx="154870" cy="15483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6F146A7-22DE-4AD0-BA3B-5D91AB5CC9BB}">
      <dsp:nvSpPr>
        <dsp:cNvPr id="0" name=""/>
        <dsp:cNvSpPr/>
      </dsp:nvSpPr>
      <dsp:spPr>
        <a:xfrm>
          <a:off x="1674672" y="3122777"/>
          <a:ext cx="154870" cy="15483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4561A91-D037-4AE8-8538-4D45644AEA66}">
      <dsp:nvSpPr>
        <dsp:cNvPr id="0" name=""/>
        <dsp:cNvSpPr/>
      </dsp:nvSpPr>
      <dsp:spPr>
        <a:xfrm>
          <a:off x="1343886" y="3122777"/>
          <a:ext cx="154870" cy="15483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4964689-EFC6-4C73-A450-F575654D783F}">
      <dsp:nvSpPr>
        <dsp:cNvPr id="0" name=""/>
        <dsp:cNvSpPr/>
      </dsp:nvSpPr>
      <dsp:spPr>
        <a:xfrm>
          <a:off x="1013100" y="3122777"/>
          <a:ext cx="154870" cy="15483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B7BCE14-E436-49C4-B104-3A8BA62BE0AC}">
      <dsp:nvSpPr>
        <dsp:cNvPr id="0" name=""/>
        <dsp:cNvSpPr/>
      </dsp:nvSpPr>
      <dsp:spPr>
        <a:xfrm>
          <a:off x="681775" y="3122777"/>
          <a:ext cx="154870" cy="15483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9C91BAB-A7A5-41CC-8462-359246C67E24}">
      <dsp:nvSpPr>
        <dsp:cNvPr id="0" name=""/>
        <dsp:cNvSpPr/>
      </dsp:nvSpPr>
      <dsp:spPr>
        <a:xfrm>
          <a:off x="350989" y="3122777"/>
          <a:ext cx="154870" cy="15483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F5FE6C9-D795-4640-ABAC-C62E20940399}">
      <dsp:nvSpPr>
        <dsp:cNvPr id="0" name=""/>
        <dsp:cNvSpPr/>
      </dsp:nvSpPr>
      <dsp:spPr>
        <a:xfrm>
          <a:off x="349910" y="2723286"/>
          <a:ext cx="1815274" cy="398678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2 Retreats</a:t>
          </a:r>
          <a:endParaRPr lang="en-US" sz="1400" b="1" kern="1200" dirty="0"/>
        </a:p>
      </dsp:txBody>
      <dsp:txXfrm>
        <a:off x="349910" y="2723286"/>
        <a:ext cx="1815274" cy="398678"/>
      </dsp:txXfrm>
    </dsp:sp>
    <dsp:sp modelId="{8EE31052-D706-490A-93D8-FDC76D5E7531}">
      <dsp:nvSpPr>
        <dsp:cNvPr id="0" name=""/>
        <dsp:cNvSpPr/>
      </dsp:nvSpPr>
      <dsp:spPr>
        <a:xfrm>
          <a:off x="2950329" y="3089046"/>
          <a:ext cx="309740" cy="31008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620170E-5D9A-44F7-8244-0144F2094224}">
      <dsp:nvSpPr>
        <dsp:cNvPr id="0" name=""/>
        <dsp:cNvSpPr/>
      </dsp:nvSpPr>
      <dsp:spPr>
        <a:xfrm>
          <a:off x="2794379" y="3403600"/>
          <a:ext cx="154870" cy="15483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8DA0636-4772-4B0A-8FC4-65E50B97DB71}">
      <dsp:nvSpPr>
        <dsp:cNvPr id="0" name=""/>
        <dsp:cNvSpPr/>
      </dsp:nvSpPr>
      <dsp:spPr>
        <a:xfrm>
          <a:off x="2572056" y="3653942"/>
          <a:ext cx="154870" cy="15483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429F586-98D0-4072-BE21-1FE650C44EB9}">
      <dsp:nvSpPr>
        <dsp:cNvPr id="0" name=""/>
        <dsp:cNvSpPr/>
      </dsp:nvSpPr>
      <dsp:spPr>
        <a:xfrm>
          <a:off x="2321134" y="3909161"/>
          <a:ext cx="154870" cy="15483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CB85EFC-46CE-4228-B0A9-D21200B524D8}">
      <dsp:nvSpPr>
        <dsp:cNvPr id="0" name=""/>
        <dsp:cNvSpPr/>
      </dsp:nvSpPr>
      <dsp:spPr>
        <a:xfrm>
          <a:off x="1990348" y="3909161"/>
          <a:ext cx="154870" cy="15483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3E571D8-E63F-43DC-829A-F1428A5380D0}">
      <dsp:nvSpPr>
        <dsp:cNvPr id="0" name=""/>
        <dsp:cNvSpPr/>
      </dsp:nvSpPr>
      <dsp:spPr>
        <a:xfrm>
          <a:off x="1659023" y="3909161"/>
          <a:ext cx="154870" cy="15483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15C60F6-FAA1-466B-8759-27DFF1D0E277}">
      <dsp:nvSpPr>
        <dsp:cNvPr id="0" name=""/>
        <dsp:cNvSpPr/>
      </dsp:nvSpPr>
      <dsp:spPr>
        <a:xfrm>
          <a:off x="1328237" y="3909161"/>
          <a:ext cx="154870" cy="15483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4222EEC-916C-48AE-BBE7-C494272FAFC7}">
      <dsp:nvSpPr>
        <dsp:cNvPr id="0" name=""/>
        <dsp:cNvSpPr/>
      </dsp:nvSpPr>
      <dsp:spPr>
        <a:xfrm>
          <a:off x="997451" y="3909161"/>
          <a:ext cx="154870" cy="15483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49ECCF5-EEC2-4305-BD23-2DB8A9470626}">
      <dsp:nvSpPr>
        <dsp:cNvPr id="0" name=""/>
        <dsp:cNvSpPr/>
      </dsp:nvSpPr>
      <dsp:spPr>
        <a:xfrm>
          <a:off x="666666" y="3909161"/>
          <a:ext cx="154870" cy="15483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FC7FB98-D86C-436D-AA48-1CAD62B30BE6}">
      <dsp:nvSpPr>
        <dsp:cNvPr id="0" name=""/>
        <dsp:cNvSpPr/>
      </dsp:nvSpPr>
      <dsp:spPr>
        <a:xfrm>
          <a:off x="663428" y="3509264"/>
          <a:ext cx="1815274" cy="398678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Online Survey</a:t>
          </a:r>
          <a:endParaRPr lang="en-US" sz="1400" b="1" kern="1200" dirty="0"/>
        </a:p>
      </dsp:txBody>
      <dsp:txXfrm>
        <a:off x="663428" y="3509264"/>
        <a:ext cx="1815274" cy="3986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ConvergingText">
  <dgm:title val="Converging Text"/>
  <dgm:desc val="Use to show multiple steps or parts that merge into a whole. Limited to one Level 1 shape that contains text and a maximum of five Level 2 shapes."/>
  <dgm:catLst>
    <dgm:cat type="process" pri="6500"/>
    <dgm:cat type="officeonline" pri="5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</dgm:cxnLst>
      <dgm:bg/>
      <dgm:whole/>
    </dgm:dataModel>
  </dgm:clrData>
  <dgm:layoutNode name="Name0">
    <dgm:varLst>
      <dgm:chMax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vertAlign" val="mid"/>
          <dgm:param type="nodeVertAlign" val="mid"/>
          <dgm:param type="horzAlign" val="ctr"/>
        </dgm:alg>
      </dgm:if>
      <dgm:else name="Name3">
        <dgm:alg type="lin">
          <dgm:param type="linDir" val="fromR"/>
          <dgm:param type="vertAlign" val="mid"/>
          <dgm:param type="nodeVertAlign" val="mid"/>
          <dgm:param type="horzAlign" val="ct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" op="equ" val="65"/>
      <dgm:constr type="primFontSz" for="des" forName="Child1" op="equ" val="65"/>
      <dgm:constr type="primFontSz" for="des" forName="Child2" refType="primFontSz" refFor="des" refForName="Child1" op="equ"/>
      <dgm:constr type="primFontSz" for="des" forName="Child3" refType="primFontSz" refFor="des" refForName="Child1" op="equ"/>
      <dgm:constr type="primFontSz" for="des" forName="Child4" refType="primFontSz" refFor="des" refForName="Child1" op="equ"/>
      <dgm:constr type="primFontSz" for="des" forName="Child5" refType="primFontSz" refFor="des" refForName="Child1" op="equ"/>
      <dgm:constr type="primFontSz" for="des" forName="Child1" refType="primFontSz" refFor="des" refForName="Parent" op="lte"/>
      <dgm:constr type="primFontSz" for="des" forName="Child2" refType="primFontSz" refFor="des" refForName="Parent" op="lte"/>
      <dgm:constr type="primFontSz" for="des" forName="Child3" refType="primFontSz" refFor="des" refForName="Parent" op="lte"/>
      <dgm:constr type="primFontSz" for="des" forName="Child4" refType="primFontSz" refFor="des" refForName="Parent" op="lte"/>
      <dgm:constr type="primFontSz" for="des" forName="Child5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05"/>
      <dgm:constr type="w" for="ch" forName="sibTrans" refType="w" refFor="ch" refForName="composite" op="equ" fact="0.05"/>
      <dgm:constr type="h" for="ch" forName="sibTrans" refType="w" refFor="ch" refForName="sibTrans" op="equ"/>
    </dgm:constrLst>
    <dgm:forEach name="nodesForEach" axis="ch" ptType="node">
      <dgm:layoutNode name="composite">
        <dgm:choose name="Name4">
          <dgm:if name="Name5" func="var" arg="dir" op="equ" val="norm">
            <dgm:choose name="Name6">
              <dgm:if name="Name7" axis="ch" ptType="node" func="cnt" op="equ" val="0">
                <dgm:alg type="composite">
                  <dgm:param type="ar" val="2.1059"/>
                </dgm:alg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 fact="0.4749"/>
                  <dgm:constr type="h" for="ch" forName="Parent" refType="h"/>
                  <dgm:constr type="l" for="ch" forName="ParentAccent1" refType="w" fact="0.9531"/>
                  <dgm:constr type="t" for="ch" forName="ParentAccent1" refType="h" fact="0.4506"/>
                  <dgm:constr type="w" for="ch" forName="ParentAccent1" refType="w" fact="0.0469"/>
                  <dgm:constr type="h" for="ch" forName="ParentAccent1" refType="h" fact="0.0988"/>
                  <dgm:constr type="l" for="ch" forName="ParentAccent2" refType="w" fact="0.8734"/>
                  <dgm:constr type="t" for="ch" forName="ParentAccent2" refType="h" fact="0.4506"/>
                  <dgm:constr type="w" for="ch" forName="ParentAccent2" refType="w" fact="0.0469"/>
                  <dgm:constr type="h" for="ch" forName="ParentAccent2" refType="h" fact="0.0988"/>
                  <dgm:constr type="l" for="ch" forName="ParentAccent3" refType="w" fact="0.7937"/>
                  <dgm:constr type="t" for="ch" forName="ParentAccent3" refType="h" fact="0.4506"/>
                  <dgm:constr type="w" for="ch" forName="ParentAccent3" refType="w" fact="0.0469"/>
                  <dgm:constr type="h" for="ch" forName="ParentAccent3" refType="h" fact="0.0988"/>
                  <dgm:constr type="l" for="ch" forName="ParentAccent4" refType="w" fact="0.714"/>
                  <dgm:constr type="t" for="ch" forName="ParentAccent4" refType="h" fact="0.4506"/>
                  <dgm:constr type="w" for="ch" forName="ParentAccent4" refType="w" fact="0.0469"/>
                  <dgm:constr type="h" for="ch" forName="ParentAccent4" refType="h" fact="0.0988"/>
                  <dgm:constr type="l" for="ch" forName="ParentAccent5" refType="w" fact="0.6343"/>
                  <dgm:constr type="t" for="ch" forName="ParentAccent5" refType="h" fact="0.4506"/>
                  <dgm:constr type="w" for="ch" forName="ParentAccent5" refType="w" fact="0.0469"/>
                  <dgm:constr type="h" for="ch" forName="ParentAccent5" refType="h" fact="0.0988"/>
                  <dgm:constr type="l" for="ch" forName="ParentAccent6" refType="w" fact="0.5076"/>
                  <dgm:constr type="t" for="ch" forName="ParentAccent6" refType="h" fact="0.4012"/>
                  <dgm:constr type="w" for="ch" forName="ParentAccent6" refType="w" fact="0.0939"/>
                  <dgm:constr type="h" for="ch" forName="ParentAccent6" refType="h" fact="0.1976"/>
                  <dgm:constr type="l" for="ch" forName="ParentAccent7" refType="w" fact="0.8766"/>
                  <dgm:constr type="t" for="ch" forName="ParentAccent7" refType="h" fact="0.2465"/>
                  <dgm:constr type="w" for="ch" forName="ParentAccent7" refType="w" fact="0.0469"/>
                  <dgm:constr type="h" for="ch" forName="ParentAccent7" refType="h" fact="0.0988"/>
                  <dgm:constr type="l" for="ch" forName="ParentAccent8" refType="w" fact="0.8766"/>
                  <dgm:constr type="t" for="ch" forName="ParentAccent8" refType="h" fact="0.6562"/>
                  <dgm:constr type="w" for="ch" forName="ParentAccent8" refType="w" fact="0.0469"/>
                  <dgm:constr type="h" for="ch" forName="ParentAccent8" refType="h" fact="0.0988"/>
                  <dgm:constr type="l" for="ch" forName="ParentAccent9" refType="w" fact="0.9185"/>
                  <dgm:constr type="t" for="ch" forName="ParentAccent9" refType="h" fact="0.3353"/>
                  <dgm:constr type="w" for="ch" forName="ParentAccent9" refType="w" fact="0.0469"/>
                  <dgm:constr type="h" for="ch" forName="ParentAccent9" refType="h" fact="0.0988"/>
                  <dgm:constr type="l" for="ch" forName="ParentAccent10" refType="w" fact="0.9213"/>
                  <dgm:constr type="t" for="ch" forName="ParentAccent10" refType="h" fact="0.5679"/>
                  <dgm:constr type="w" for="ch" forName="ParentAccent10" refType="w" fact="0.0469"/>
                  <dgm:constr type="h" for="ch" forName="ParentAccent10" refType="h" fact="0.0988"/>
                </dgm:constrLst>
              </dgm:if>
              <dgm:if name="Name8" axis="ch" ptType="node" func="cnt" op="equ" val="1">
                <dgm:alg type="composite">
                  <dgm:param type="ar" val="3.4411"/>
                </dgm:alg>
                <dgm:constrLst>
                  <dgm:constr type="l" for="ch" forName="Child1Accent1" refType="w" fact="0.284"/>
                  <dgm:constr type="t" for="ch" forName="Child1Accent1" refType="h" fact="0.4012"/>
                  <dgm:constr type="w" for="ch" forName="Child1Accent1" refType="w" fact="0.0574"/>
                  <dgm:constr type="h" for="ch" forName="Child1Accent1" refType="h" fact="0.1976"/>
                  <dgm:constr type="l" for="ch" forName="Child1Accent2" refType="w" fact="0.2272"/>
                  <dgm:constr type="t" for="ch" forName="Child1Accent2" refType="h" fact="0.4506"/>
                  <dgm:constr type="w" for="ch" forName="Child1Accent2" refType="w" fact="0.0287"/>
                  <dgm:constr type="h" for="ch" forName="Child1Accent2" refType="h" fact="0.0988"/>
                  <dgm:constr type="l" for="ch" forName="Child1Accent3" refType="w" fact="0.1705"/>
                  <dgm:constr type="t" for="ch" forName="Child1Accent3" refType="h" fact="0.4506"/>
                  <dgm:constr type="w" for="ch" forName="Child1Accent3" refType="w" fact="0.0287"/>
                  <dgm:constr type="h" for="ch" forName="Child1Accent3" refType="h" fact="0.0988"/>
                  <dgm:constr type="l" for="ch" forName="Child1Accent4" refType="w" fact="0.1137"/>
                  <dgm:constr type="t" for="ch" forName="Child1Accent4" refType="h" fact="0.4506"/>
                  <dgm:constr type="w" for="ch" forName="Child1Accent4" refType="w" fact="0.0287"/>
                  <dgm:constr type="h" for="ch" forName="Child1Accent4" refType="h" fact="0.0988"/>
                  <dgm:constr type="l" for="ch" forName="Child1Accent5" refType="w" fact="0.057"/>
                  <dgm:constr type="t" for="ch" forName="Child1Accent5" refType="h" fact="0.4506"/>
                  <dgm:constr type="w" for="ch" forName="Child1Accent5" refType="w" fact="0.0287"/>
                  <dgm:constr type="h" for="ch" forName="Child1Accent5" refType="h" fact="0.0988"/>
                  <dgm:constr type="l" for="ch" forName="Child1Accent6" refType="w" fact="0.0002"/>
                  <dgm:constr type="t" for="ch" forName="Child1Accent6" refType="h" fact="0.4506"/>
                  <dgm:constr type="w" for="ch" forName="Child1Accent6" refType="w" fact="0.0287"/>
                  <dgm:constr type="h" for="ch" forName="Child1Accent6" refType="h" fact="0.0988"/>
                  <dgm:constr type="l" for="ch" forName="Child1Accent7" refType="w" fact="0"/>
                  <dgm:constr type="t" for="ch" forName="Child1Accent7" refType="h" fact="0"/>
                  <dgm:constr type="w" for="ch" forName="Child1Accent7" refType="w" fact="0"/>
                  <dgm:constr type="h" for="ch" forName="Child1Accent7" refType="h" fact="0"/>
                  <dgm:constr type="l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l" for="ch" forName="ParentAccent1" refType="w" fact="0.9713"/>
                  <dgm:constr type="t" for="ch" forName="ParentAccent1" refType="h" fact="0.4506"/>
                  <dgm:constr type="w" for="ch" forName="ParentAccent1" refType="w" fact="0.0287"/>
                  <dgm:constr type="h" for="ch" forName="ParentAccent1" refType="h" fact="0.0988"/>
                  <dgm:constr type="l" for="ch" forName="ParentAccent2" refType="w" fact="0.9187"/>
                  <dgm:constr type="t" for="ch" forName="ParentAccent2" refType="h" fact="0.4506"/>
                  <dgm:constr type="w" for="ch" forName="ParentAccent2" refType="w" fact="0.0287"/>
                  <dgm:constr type="h" for="ch" forName="ParentAccent2" refType="h" fact="0.0988"/>
                  <dgm:constr type="l" for="ch" forName="ParentAccent3" refType="w" fact="0.8661"/>
                  <dgm:constr type="t" for="ch" forName="ParentAccent3" refType="h" fact="0.4506"/>
                  <dgm:constr type="w" for="ch" forName="ParentAccent3" refType="w" fact="0.0287"/>
                  <dgm:constr type="h" for="ch" forName="ParentAccent3" refType="h" fact="0.0988"/>
                  <dgm:constr type="l" for="ch" forName="ParentAccent4" refType="w" fact="0.8136"/>
                  <dgm:constr type="t" for="ch" forName="ParentAccent4" refType="h" fact="0.4506"/>
                  <dgm:constr type="w" for="ch" forName="ParentAccent4" refType="w" fact="0.0287"/>
                  <dgm:constr type="h" for="ch" forName="ParentAccent4" refType="h" fact="0.0988"/>
                  <dgm:constr type="l" for="ch" forName="ParentAccent5" refType="w" fact="0.761"/>
                  <dgm:constr type="t" for="ch" forName="ParentAccent5" refType="h" fact="0.4506"/>
                  <dgm:constr type="w" for="ch" forName="ParentAccent5" refType="w" fact="0.0287"/>
                  <dgm:constr type="h" for="ch" forName="ParentAccent5" refType="h" fact="0.0988"/>
                  <dgm:constr type="l" for="ch" forName="ParentAccent6" refType="w" fact="0.6797"/>
                  <dgm:constr type="t" for="ch" forName="ParentAccent6" refType="h" fact="0.4012"/>
                  <dgm:constr type="w" for="ch" forName="ParentAccent6" refType="w" fact="0.0574"/>
                  <dgm:constr type="h" for="ch" forName="ParentAccent6" refType="h" fact="0.1976"/>
                  <dgm:constr type="l" for="ch" forName="ParentAccent7" refType="w" fact="0.9245"/>
                  <dgm:constr type="t" for="ch" forName="ParentAccent7" refType="h" fact="0.2465"/>
                  <dgm:constr type="w" for="ch" forName="ParentAccent7" refType="w" fact="0.0287"/>
                  <dgm:constr type="h" for="ch" forName="ParentAccent7" refType="h" fact="0.0988"/>
                  <dgm:constr type="l" for="ch" forName="ParentAccent8" refType="w" fact="0.9245"/>
                  <dgm:constr type="t" for="ch" forName="ParentAccent8" refType="h" fact="0.6562"/>
                  <dgm:constr type="w" for="ch" forName="ParentAccent8" refType="w" fact="0.0287"/>
                  <dgm:constr type="h" for="ch" forName="ParentAccent8" refType="h" fact="0.0988"/>
                  <dgm:constr type="l" for="ch" forName="ParentAccent9" refType="w" fact="0.9501"/>
                  <dgm:constr type="t" for="ch" forName="ParentAccent9" refType="h" fact="0.3353"/>
                  <dgm:constr type="w" for="ch" forName="ParentAccent9" refType="w" fact="0.0287"/>
                  <dgm:constr type="h" for="ch" forName="ParentAccent9" refType="h" fact="0.0988"/>
                  <dgm:constr type="l" for="ch" forName="ParentAccent10" refType="w" fact="0.9518"/>
                  <dgm:constr type="t" for="ch" forName="ParentAccent10" refType="h" fact="0.5679"/>
                  <dgm:constr type="w" for="ch" forName="ParentAccent10" refType="w" fact="0.0287"/>
                  <dgm:constr type="h" for="ch" forName="ParentAccent10" refType="h" fact="0.0988"/>
                  <dgm:constr type="l" for="ch" forName="Child1" refType="w" fact="0"/>
                  <dgm:constr type="t" for="ch" forName="Child1" refType="h" fact="0.1978"/>
                  <dgm:constr type="w" for="ch" forName="Child1" refType="w" fact="0.2544"/>
                  <dgm:constr type="h" for="ch" forName="Child1" refType="h" fact="0.2541"/>
                  <dgm:constr type="l" for="ch" forName="Parent" refType="w" fact="0.3653"/>
                  <dgm:constr type="t" for="ch" forName="Parent" refType="h" fact="0"/>
                  <dgm:constr type="w" for="ch" forName="Parent" refType="w" fact="0.2906"/>
                  <dgm:constr type="h" for="ch" forName="Parent" refType="h"/>
                </dgm:constrLst>
              </dgm:if>
              <dgm:if name="Name9" axis="ch" ptType="node" func="cnt" op="equ" val="2">
                <dgm:alg type="composite">
                  <dgm:param type="ar" val="2.1185"/>
                </dgm:alg>
                <dgm:constrLst>
                  <dgm:constr type="l" for="ch" forName="Child1Accent1" refType="w" fact="0.3436"/>
                  <dgm:constr type="t" for="ch" forName="Child1Accent1" refType="h" fact="0.2211"/>
                  <dgm:constr type="w" for="ch" forName="Child1Accent1" refType="w" fact="0.0574"/>
                  <dgm:constr type="h" for="ch" forName="Child1Accent1" refType="h" fact="0.1217"/>
                  <dgm:constr type="l" for="ch" forName="Child1Accent2" refType="w" fact="0.3068"/>
                  <dgm:constr type="t" for="ch" forName="Child1Accent2" refType="h" fact="0.1569"/>
                  <dgm:constr type="w" for="ch" forName="Child1Accent2" refType="w" fact="0.0287"/>
                  <dgm:constr type="h" for="ch" forName="Child1Accent2" refType="h" fact="0.0608"/>
                  <dgm:constr type="l" for="ch" forName="Child1Accent3" refType="w" fact="0.2455"/>
                  <dgm:constr type="t" for="ch" forName="Child1Accent3" refType="h" fact="0.1569"/>
                  <dgm:constr type="w" for="ch" forName="Child1Accent3" refType="w" fact="0.0287"/>
                  <dgm:constr type="h" for="ch" forName="Child1Accent3" refType="h" fact="0.0608"/>
                  <dgm:constr type="l" for="ch" forName="Child1Accent4" refType="w" fact="0.1842"/>
                  <dgm:constr type="t" for="ch" forName="Child1Accent4" refType="h" fact="0.1569"/>
                  <dgm:constr type="w" for="ch" forName="Child1Accent4" refType="w" fact="0.0287"/>
                  <dgm:constr type="h" for="ch" forName="Child1Accent4" refType="h" fact="0.0608"/>
                  <dgm:constr type="l" for="ch" forName="Child1Accent5" refType="w" fact="0.1229"/>
                  <dgm:constr type="t" for="ch" forName="Child1Accent5" refType="h" fact="0.1569"/>
                  <dgm:constr type="w" for="ch" forName="Child1Accent5" refType="w" fact="0.0287"/>
                  <dgm:constr type="h" for="ch" forName="Child1Accent5" refType="h" fact="0.0608"/>
                  <dgm:constr type="l" for="ch" forName="Child1Accent6" refType="w" fact="0.0615"/>
                  <dgm:constr type="t" for="ch" forName="Child1Accent6" refType="h" fact="0.1569"/>
                  <dgm:constr type="w" for="ch" forName="Child1Accent6" refType="w" fact="0.0287"/>
                  <dgm:constr type="h" for="ch" forName="Child1Accent6" refType="h" fact="0.0608"/>
                  <dgm:constr type="l" for="ch" forName="Child1Accent7" refType="w" fact="0.0002"/>
                  <dgm:constr type="t" for="ch" forName="Child1Accent7" refType="h" fact="0.1569"/>
                  <dgm:constr type="w" for="ch" forName="Child1Accent7" refType="w" fact="0.0287"/>
                  <dgm:constr type="h" for="ch" forName="Child1Accent7" refType="h" fact="0.0608"/>
                  <dgm:constr type="l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l" for="ch" forName="Child2Accent1" refType="w" fact="0.3436"/>
                  <dgm:constr type="t" for="ch" forName="Child2Accent1" refType="h" fact="0.8153"/>
                  <dgm:constr type="w" for="ch" forName="Child2Accent1" refType="w" fact="0.0574"/>
                  <dgm:constr type="h" for="ch" forName="Child2Accent1" refType="h" fact="0.1217"/>
                  <dgm:constr type="l" for="ch" forName="Child2Accent2" refType="w" fact="0.3068"/>
                  <dgm:constr type="t" for="ch" forName="Child2Accent2" refType="h" fact="0.9392"/>
                  <dgm:constr type="w" for="ch" forName="Child2Accent2" refType="w" fact="0.0287"/>
                  <dgm:constr type="h" for="ch" forName="Child2Accent2" refType="h" fact="0.0608"/>
                  <dgm:constr type="l" for="ch" forName="Child2Accent3" refType="w" fact="0.2455"/>
                  <dgm:constr type="t" for="ch" forName="Child2Accent3" refType="h" fact="0.9392"/>
                  <dgm:constr type="w" for="ch" forName="Child2Accent3" refType="w" fact="0.0287"/>
                  <dgm:constr type="h" for="ch" forName="Child2Accent3" refType="h" fact="0.0608"/>
                  <dgm:constr type="l" for="ch" forName="Child2Accent4" refType="w" fact="0.1842"/>
                  <dgm:constr type="t" for="ch" forName="Child2Accent4" refType="h" fact="0.9392"/>
                  <dgm:constr type="w" for="ch" forName="Child2Accent4" refType="w" fact="0.0287"/>
                  <dgm:constr type="h" for="ch" forName="Child2Accent4" refType="h" fact="0.0608"/>
                  <dgm:constr type="l" for="ch" forName="Child2Accent5" refType="w" fact="0.1229"/>
                  <dgm:constr type="t" for="ch" forName="Child2Accent5" refType="h" fact="0.9392"/>
                  <dgm:constr type="w" for="ch" forName="Child2Accent5" refType="w" fact="0.0287"/>
                  <dgm:constr type="h" for="ch" forName="Child2Accent5" refType="h" fact="0.0608"/>
                  <dgm:constr type="l" for="ch" forName="Child2Accent6" refType="w" fact="0.0615"/>
                  <dgm:constr type="t" for="ch" forName="Child2Accent6" refType="h" fact="0.9392"/>
                  <dgm:constr type="w" for="ch" forName="Child2Accent6" refType="w" fact="0.0287"/>
                  <dgm:constr type="h" for="ch" forName="Child2Accent6" refType="h" fact="0.0608"/>
                  <dgm:constr type="l" for="ch" forName="Child2Accent7" refType="w" fact="0.0002"/>
                  <dgm:constr type="t" for="ch" forName="Child2Accent7" refType="h" fact="0.9392"/>
                  <dgm:constr type="w" for="ch" forName="Child2Accent7" refType="w" fact="0.0287"/>
                  <dgm:constr type="h" for="ch" forName="Child2Accent7" refType="h" fact="0.0608"/>
                  <dgm:constr type="l" for="ch" forName="ParentAccent1" refType="w" fact="0.9713"/>
                  <dgm:constr type="t" for="ch" forName="ParentAccent1" refType="h" fact="0.5511"/>
                  <dgm:constr type="w" for="ch" forName="ParentAccent1" refType="w" fact="0.0287"/>
                  <dgm:constr type="h" for="ch" forName="ParentAccent1" refType="h" fact="0.0608"/>
                  <dgm:constr type="l" for="ch" forName="ParentAccent2" refType="w" fact="0.9187"/>
                  <dgm:constr type="t" for="ch" forName="ParentAccent2" refType="h" fact="0.5511"/>
                  <dgm:constr type="w" for="ch" forName="ParentAccent2" refType="w" fact="0.0287"/>
                  <dgm:constr type="h" for="ch" forName="ParentAccent2" refType="h" fact="0.0608"/>
                  <dgm:constr type="l" for="ch" forName="ParentAccent3" refType="w" fact="0.8661"/>
                  <dgm:constr type="t" for="ch" forName="ParentAccent3" refType="h" fact="0.5511"/>
                  <dgm:constr type="w" for="ch" forName="ParentAccent3" refType="w" fact="0.0287"/>
                  <dgm:constr type="h" for="ch" forName="ParentAccent3" refType="h" fact="0.0608"/>
                  <dgm:constr type="l" for="ch" forName="ParentAccent4" refType="w" fact="0.8136"/>
                  <dgm:constr type="t" for="ch" forName="ParentAccent4" refType="h" fact="0.5511"/>
                  <dgm:constr type="w" for="ch" forName="ParentAccent4" refType="w" fact="0.0287"/>
                  <dgm:constr type="h" for="ch" forName="ParentAccent4" refType="h" fact="0.0608"/>
                  <dgm:constr type="l" for="ch" forName="ParentAccent5" refType="w" fact="0.761"/>
                  <dgm:constr type="t" for="ch" forName="ParentAccent5" refType="h" fact="0.5511"/>
                  <dgm:constr type="w" for="ch" forName="ParentAccent5" refType="w" fact="0.0287"/>
                  <dgm:constr type="h" for="ch" forName="ParentAccent5" refType="h" fact="0.0608"/>
                  <dgm:constr type="l" for="ch" forName="ParentAccent6" refType="w" fact="0.6797"/>
                  <dgm:constr type="t" for="ch" forName="ParentAccent6" refType="h" fact="0.5207"/>
                  <dgm:constr type="w" for="ch" forName="ParentAccent6" refType="w" fact="0.0574"/>
                  <dgm:constr type="h" for="ch" forName="ParentAccent6" refType="h" fact="0.1217"/>
                  <dgm:constr type="l" for="ch" forName="ParentAccent7" refType="w" fact="0.9245"/>
                  <dgm:constr type="t" for="ch" forName="ParentAccent7" refType="h" fact="0.4255"/>
                  <dgm:constr type="w" for="ch" forName="ParentAccent7" refType="w" fact="0.0287"/>
                  <dgm:constr type="h" for="ch" forName="ParentAccent7" refType="h" fact="0.0608"/>
                  <dgm:constr type="l" for="ch" forName="ParentAccent8" refType="w" fact="0.9245"/>
                  <dgm:constr type="t" for="ch" forName="ParentAccent8" refType="h" fact="0.6776"/>
                  <dgm:constr type="w" for="ch" forName="ParentAccent8" refType="w" fact="0.0287"/>
                  <dgm:constr type="h" for="ch" forName="ParentAccent8" refType="h" fact="0.0608"/>
                  <dgm:constr type="l" for="ch" forName="ParentAccent9" refType="w" fact="0.9501"/>
                  <dgm:constr type="t" for="ch" forName="ParentAccent9" refType="h" fact="0.4801"/>
                  <dgm:constr type="w" for="ch" forName="ParentAccent9" refType="w" fact="0.0287"/>
                  <dgm:constr type="h" for="ch" forName="ParentAccent9" refType="h" fact="0.0608"/>
                  <dgm:constr type="l" for="ch" forName="ParentAccent10" refType="w" fact="0.9518"/>
                  <dgm:constr type="t" for="ch" forName="ParentAccent10" refType="h" fact="0.6233"/>
                  <dgm:constr type="w" for="ch" forName="ParentAccent10" refType="w" fact="0.0287"/>
                  <dgm:constr type="h" for="ch" forName="ParentAccent10" refType="h" fact="0.0608"/>
                  <dgm:constr type="l" for="ch" forName="Child2" refType="w" fact="0"/>
                  <dgm:constr type="t" for="ch" forName="Child2" refType="h" fact="0.7822"/>
                  <dgm:constr type="w" for="ch" forName="Child2" refType="w" fact="0.3364"/>
                  <dgm:constr type="h" for="ch" forName="Child2" refType="h" fact="0.1564"/>
                  <dgm:constr type="l" for="ch" forName="Child1" refType="w" fact="0"/>
                  <dgm:constr type="t" for="ch" forName="Child1" refType="h" fact="0"/>
                  <dgm:constr type="w" for="ch" forName="Child1" refType="w" fact="0.3364"/>
                  <dgm:constr type="h" for="ch" forName="Child1" refType="h" fact="0.1564"/>
                  <dgm:constr type="l" for="ch" forName="Parent" refType="w" fact="0.3653"/>
                  <dgm:constr type="t" for="ch" forName="Parent" refType="h" fact="0.2737"/>
                  <dgm:constr type="w" for="ch" forName="Parent" refType="w" fact="0.2906"/>
                  <dgm:constr type="h" for="ch" forName="Parent" refType="h" fact="0.6157"/>
                </dgm:constrLst>
              </dgm:if>
              <dgm:if name="Name10" axis="ch" ptType="node" func="cnt" op="equ" val="3">
                <dgm:alg type="composite">
                  <dgm:param type="ar" val="2.1185"/>
                </dgm:alg>
                <dgm:constrLst>
                  <dgm:constr type="l" for="ch" forName="Child1Accent1" refType="w" fact="0.3436"/>
                  <dgm:constr type="t" for="ch" forName="Child1Accent1" refType="h" fact="0.2211"/>
                  <dgm:constr type="w" for="ch" forName="Child1Accent1" refType="w" fact="0.0574"/>
                  <dgm:constr type="h" for="ch" forName="Child1Accent1" refType="h" fact="0.1217"/>
                  <dgm:constr type="l" for="ch" forName="Child1Accent2" refType="w" fact="0.3068"/>
                  <dgm:constr type="t" for="ch" forName="Child1Accent2" refType="h" fact="0.1569"/>
                  <dgm:constr type="w" for="ch" forName="Child1Accent2" refType="w" fact="0.0287"/>
                  <dgm:constr type="h" for="ch" forName="Child1Accent2" refType="h" fact="0.0608"/>
                  <dgm:constr type="l" for="ch" forName="Child1Accent3" refType="w" fact="0.2455"/>
                  <dgm:constr type="t" for="ch" forName="Child1Accent3" refType="h" fact="0.1569"/>
                  <dgm:constr type="w" for="ch" forName="Child1Accent3" refType="w" fact="0.0287"/>
                  <dgm:constr type="h" for="ch" forName="Child1Accent3" refType="h" fact="0.0608"/>
                  <dgm:constr type="l" for="ch" forName="Child1Accent4" refType="w" fact="0.1842"/>
                  <dgm:constr type="t" for="ch" forName="Child1Accent4" refType="h" fact="0.1569"/>
                  <dgm:constr type="w" for="ch" forName="Child1Accent4" refType="w" fact="0.0287"/>
                  <dgm:constr type="h" for="ch" forName="Child1Accent4" refType="h" fact="0.0608"/>
                  <dgm:constr type="l" for="ch" forName="Child1Accent5" refType="w" fact="0.1229"/>
                  <dgm:constr type="t" for="ch" forName="Child1Accent5" refType="h" fact="0.1569"/>
                  <dgm:constr type="w" for="ch" forName="Child1Accent5" refType="w" fact="0.0287"/>
                  <dgm:constr type="h" for="ch" forName="Child1Accent5" refType="h" fact="0.0608"/>
                  <dgm:constr type="l" for="ch" forName="Child2Accent1" refType="w" fact="0.284"/>
                  <dgm:constr type="t" for="ch" forName="Child2Accent1" refType="h" fact="0.5207"/>
                  <dgm:constr type="w" for="ch" forName="Child2Accent1" refType="w" fact="0.0574"/>
                  <dgm:constr type="h" for="ch" forName="Child2Accent1" refType="h" fact="0.1217"/>
                  <dgm:constr type="l" for="ch" forName="Child2Accent2" refType="w" fact="0.2272"/>
                  <dgm:constr type="t" for="ch" forName="Child2Accent2" refType="h" fact="0.5511"/>
                  <dgm:constr type="w" for="ch" forName="Child2Accent2" refType="w" fact="0.0287"/>
                  <dgm:constr type="h" for="ch" forName="Child2Accent2" refType="h" fact="0.0608"/>
                  <dgm:constr type="l" for="ch" forName="Child2Accent3" refType="w" fact="0.1705"/>
                  <dgm:constr type="t" for="ch" forName="Child2Accent3" refType="h" fact="0.5511"/>
                  <dgm:constr type="w" for="ch" forName="Child2Accent3" refType="w" fact="0.0287"/>
                  <dgm:constr type="h" for="ch" forName="Child2Accent3" refType="h" fact="0.0608"/>
                  <dgm:constr type="l" for="ch" forName="Child2Accent4" refType="w" fact="0.1137"/>
                  <dgm:constr type="t" for="ch" forName="Child2Accent4" refType="h" fact="0.5511"/>
                  <dgm:constr type="w" for="ch" forName="Child2Accent4" refType="w" fact="0.0287"/>
                  <dgm:constr type="h" for="ch" forName="Child2Accent4" refType="h" fact="0.0608"/>
                  <dgm:constr type="l" for="ch" forName="Child1Accent6" refType="w" fact="0.0615"/>
                  <dgm:constr type="t" for="ch" forName="Child1Accent6" refType="h" fact="0.1569"/>
                  <dgm:constr type="w" for="ch" forName="Child1Accent6" refType="w" fact="0.0287"/>
                  <dgm:constr type="h" for="ch" forName="Child1Accent6" refType="h" fact="0.0608"/>
                  <dgm:constr type="l" for="ch" forName="Child2Accent5" refType="w" fact="0.057"/>
                  <dgm:constr type="t" for="ch" forName="Child2Accent5" refType="h" fact="0.5511"/>
                  <dgm:constr type="w" for="ch" forName="Child2Accent5" refType="w" fact="0.0287"/>
                  <dgm:constr type="h" for="ch" forName="Child2Accent5" refType="h" fact="0.0608"/>
                  <dgm:constr type="l" for="ch" forName="Child1Accent7" refType="w" fact="0.0002"/>
                  <dgm:constr type="t" for="ch" forName="Child1Accent7" refType="h" fact="0.1569"/>
                  <dgm:constr type="w" for="ch" forName="Child1Accent7" refType="w" fact="0.0287"/>
                  <dgm:constr type="h" for="ch" forName="Child1Accent7" refType="h" fact="0.0608"/>
                  <dgm:constr type="l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l" for="ch" forName="Child2Accent6" refType="w" fact="0.0002"/>
                  <dgm:constr type="t" for="ch" forName="Child2Accent6" refType="h" fact="0.5511"/>
                  <dgm:constr type="w" for="ch" forName="Child2Accent6" refType="w" fact="0.0287"/>
                  <dgm:constr type="h" for="ch" forName="Child2Accent6" refType="h" fact="0.0608"/>
                  <dgm:constr type="l" for="ch" forName="Child2Accent7" refType="w" fact="0"/>
                  <dgm:constr type="t" for="ch" forName="Child2Accent7" refType="h" fact="0"/>
                  <dgm:constr type="w" for="ch" forName="Child2Accent7" refType="w" fact="0"/>
                  <dgm:constr type="h" for="ch" forName="Child2Accent7" refType="h" fact="0"/>
                  <dgm:constr type="l" for="ch" forName="Child3Accent1" refType="w" fact="0.3436"/>
                  <dgm:constr type="t" for="ch" forName="Child3Accent1" refType="h" fact="0.8153"/>
                  <dgm:constr type="w" for="ch" forName="Child3Accent1" refType="w" fact="0.0574"/>
                  <dgm:constr type="h" for="ch" forName="Child3Accent1" refType="h" fact="0.1217"/>
                  <dgm:constr type="l" for="ch" forName="Child3Accent2" refType="w" fact="0.3068"/>
                  <dgm:constr type="t" for="ch" forName="Child3Accent2" refType="h" fact="0.9392"/>
                  <dgm:constr type="w" for="ch" forName="Child3Accent2" refType="w" fact="0.0287"/>
                  <dgm:constr type="h" for="ch" forName="Child3Accent2" refType="h" fact="0.0608"/>
                  <dgm:constr type="l" for="ch" forName="Child3Accent3" refType="w" fact="0.2455"/>
                  <dgm:constr type="t" for="ch" forName="Child3Accent3" refType="h" fact="0.9392"/>
                  <dgm:constr type="w" for="ch" forName="Child3Accent3" refType="w" fact="0.0287"/>
                  <dgm:constr type="h" for="ch" forName="Child3Accent3" refType="h" fact="0.0608"/>
                  <dgm:constr type="l" for="ch" forName="Child3Accent4" refType="w" fact="0.1842"/>
                  <dgm:constr type="t" for="ch" forName="Child3Accent4" refType="h" fact="0.9392"/>
                  <dgm:constr type="w" for="ch" forName="Child3Accent4" refType="w" fact="0.0287"/>
                  <dgm:constr type="h" for="ch" forName="Child3Accent4" refType="h" fact="0.0608"/>
                  <dgm:constr type="l" for="ch" forName="Child3Accent5" refType="w" fact="0.1229"/>
                  <dgm:constr type="t" for="ch" forName="Child3Accent5" refType="h" fact="0.9392"/>
                  <dgm:constr type="w" for="ch" forName="Child3Accent5" refType="w" fact="0.0287"/>
                  <dgm:constr type="h" for="ch" forName="Child3Accent5" refType="h" fact="0.0608"/>
                  <dgm:constr type="l" for="ch" forName="Child3Accent6" refType="w" fact="0.0615"/>
                  <dgm:constr type="t" for="ch" forName="Child3Accent6" refType="h" fact="0.9392"/>
                  <dgm:constr type="w" for="ch" forName="Child3Accent6" refType="w" fact="0.0287"/>
                  <dgm:constr type="h" for="ch" forName="Child3Accent6" refType="h" fact="0.0608"/>
                  <dgm:constr type="l" for="ch" forName="Child3Accent7" refType="w" fact="0.0002"/>
                  <dgm:constr type="t" for="ch" forName="Child3Accent7" refType="h" fact="0.9392"/>
                  <dgm:constr type="w" for="ch" forName="Child3Accent7" refType="w" fact="0.0287"/>
                  <dgm:constr type="h" for="ch" forName="Child3Accent7" refType="h" fact="0.0608"/>
                  <dgm:constr type="l" for="ch" forName="ParentAccent1" refType="w" fact="0.9713"/>
                  <dgm:constr type="t" for="ch" forName="ParentAccent1" refType="h" fact="0.5511"/>
                  <dgm:constr type="w" for="ch" forName="ParentAccent1" refType="w" fact="0.0287"/>
                  <dgm:constr type="h" for="ch" forName="ParentAccent1" refType="h" fact="0.0608"/>
                  <dgm:constr type="l" for="ch" forName="ParentAccent2" refType="w" fact="0.9187"/>
                  <dgm:constr type="t" for="ch" forName="ParentAccent2" refType="h" fact="0.5511"/>
                  <dgm:constr type="w" for="ch" forName="ParentAccent2" refType="w" fact="0.0287"/>
                  <dgm:constr type="h" for="ch" forName="ParentAccent2" refType="h" fact="0.0608"/>
                  <dgm:constr type="l" for="ch" forName="ParentAccent3" refType="w" fact="0.8661"/>
                  <dgm:constr type="t" for="ch" forName="ParentAccent3" refType="h" fact="0.5511"/>
                  <dgm:constr type="w" for="ch" forName="ParentAccent3" refType="w" fact="0.0287"/>
                  <dgm:constr type="h" for="ch" forName="ParentAccent3" refType="h" fact="0.0608"/>
                  <dgm:constr type="l" for="ch" forName="ParentAccent4" refType="w" fact="0.8136"/>
                  <dgm:constr type="t" for="ch" forName="ParentAccent4" refType="h" fact="0.5511"/>
                  <dgm:constr type="w" for="ch" forName="ParentAccent4" refType="w" fact="0.0287"/>
                  <dgm:constr type="h" for="ch" forName="ParentAccent4" refType="h" fact="0.0608"/>
                  <dgm:constr type="l" for="ch" forName="ParentAccent5" refType="w" fact="0.761"/>
                  <dgm:constr type="t" for="ch" forName="ParentAccent5" refType="h" fact="0.5511"/>
                  <dgm:constr type="w" for="ch" forName="ParentAccent5" refType="w" fact="0.0287"/>
                  <dgm:constr type="h" for="ch" forName="ParentAccent5" refType="h" fact="0.0608"/>
                  <dgm:constr type="l" for="ch" forName="ParentAccent6" refType="w" fact="0.6797"/>
                  <dgm:constr type="t" for="ch" forName="ParentAccent6" refType="h" fact="0.5207"/>
                  <dgm:constr type="w" for="ch" forName="ParentAccent6" refType="w" fact="0.0574"/>
                  <dgm:constr type="h" for="ch" forName="ParentAccent6" refType="h" fact="0.1217"/>
                  <dgm:constr type="l" for="ch" forName="ParentAccent7" refType="w" fact="0.9245"/>
                  <dgm:constr type="t" for="ch" forName="ParentAccent7" refType="h" fact="0.4255"/>
                  <dgm:constr type="w" for="ch" forName="ParentAccent7" refType="w" fact="0.0287"/>
                  <dgm:constr type="h" for="ch" forName="ParentAccent7" refType="h" fact="0.0608"/>
                  <dgm:constr type="l" for="ch" forName="ParentAccent8" refType="w" fact="0.9245"/>
                  <dgm:constr type="t" for="ch" forName="ParentAccent8" refType="h" fact="0.6776"/>
                  <dgm:constr type="w" for="ch" forName="ParentAccent8" refType="w" fact="0.0287"/>
                  <dgm:constr type="h" for="ch" forName="ParentAccent8" refType="h" fact="0.0608"/>
                  <dgm:constr type="l" for="ch" forName="ParentAccent9" refType="w" fact="0.9501"/>
                  <dgm:constr type="t" for="ch" forName="ParentAccent9" refType="h" fact="0.4801"/>
                  <dgm:constr type="w" for="ch" forName="ParentAccent9" refType="w" fact="0.0287"/>
                  <dgm:constr type="h" for="ch" forName="ParentAccent9" refType="h" fact="0.0608"/>
                  <dgm:constr type="l" for="ch" forName="ParentAccent10" refType="w" fact="0.9518"/>
                  <dgm:constr type="t" for="ch" forName="ParentAccent10" refType="h" fact="0.6233"/>
                  <dgm:constr type="w" for="ch" forName="ParentAccent10" refType="w" fact="0.0287"/>
                  <dgm:constr type="h" for="ch" forName="ParentAccent10" refType="h" fact="0.0608"/>
                  <dgm:constr type="l" for="ch" forName="Child3" refType="w" fact="0"/>
                  <dgm:constr type="t" for="ch" forName="Child3" refType="h" fact="0.7822"/>
                  <dgm:constr type="w" for="ch" forName="Child3" refType="w" fact="0.3364"/>
                  <dgm:constr type="h" for="ch" forName="Child3" refType="h" fact="0.1564"/>
                  <dgm:constr type="l" for="ch" forName="Child2" refType="w" fact="0"/>
                  <dgm:constr type="t" for="ch" forName="Child2" refType="h" fact="0.3955"/>
                  <dgm:constr type="w" for="ch" forName="Child2" refType="w" fact="0.2544"/>
                  <dgm:constr type="h" for="ch" forName="Child2" refType="h" fact="0.1564"/>
                  <dgm:constr type="l" for="ch" forName="Child1" refType="w" fact="0"/>
                  <dgm:constr type="t" for="ch" forName="Child1" refType="h" fact="0"/>
                  <dgm:constr type="w" for="ch" forName="Child1" refType="w" fact="0.3364"/>
                  <dgm:constr type="h" for="ch" forName="Child1" refType="h" fact="0.1564"/>
                  <dgm:constr type="l" for="ch" forName="Parent" refType="w" fact="0.3653"/>
                  <dgm:constr type="t" for="ch" forName="Parent" refType="h" fact="0.2737"/>
                  <dgm:constr type="w" for="ch" forName="Parent" refType="w" fact="0.2906"/>
                  <dgm:constr type="h" for="ch" forName="Parent" refType="h" fact="0.6157"/>
                </dgm:constrLst>
              </dgm:if>
              <dgm:if name="Name11" axis="ch" ptType="node" func="cnt" op="equ" val="4">
                <dgm:alg type="composite">
                  <dgm:param type="ar" val="1.8304"/>
                </dgm:alg>
                <dgm:constrLst>
                  <dgm:constr type="l" for="ch" forName="Parent" refType="w" fact="0.3771"/>
                  <dgm:constr type="t" for="ch" forName="Parent" refType="h" fact="0.2946"/>
                  <dgm:constr type="w" for="ch" forName="Parent" refType="w" fact="0.2862"/>
                  <dgm:constr type="h" for="ch" forName="Parent" refType="h" fact="0.5239"/>
                  <dgm:constr type="l" for="ch" forName="Child1Accent1" refType="w" fact="0.3904"/>
                  <dgm:constr type="t" for="ch" forName="Child1Accent1" refType="h" fact="0.2104"/>
                  <dgm:constr type="w" for="ch" forName="Child1Accent1" refType="w" fact="0.0566"/>
                  <dgm:constr type="h" for="ch" forName="Child1Accent1" refType="h" fact="0.1035"/>
                  <dgm:constr type="l" for="ch" forName="Child1Accent3" refType="w" fact="0.3001"/>
                  <dgm:constr type="t" for="ch" forName="Child1Accent3" refType="h" fact="0.128"/>
                  <dgm:constr type="w" for="ch" forName="Child1Accent3" refType="w" fact="0.0283"/>
                  <dgm:constr type="h" for="ch" forName="Child1Accent3" refType="h" fact="0.0518"/>
                  <dgm:constr type="l" for="ch" forName="Child1Accent4" refType="w" fact="0.2418"/>
                  <dgm:constr type="t" for="ch" forName="Child1Accent4" refType="h" fact="0.128"/>
                  <dgm:constr type="w" for="ch" forName="Child1Accent4" refType="w" fact="0.0283"/>
                  <dgm:constr type="h" for="ch" forName="Child1Accent4" refType="h" fact="0.0518"/>
                  <dgm:constr type="l" for="ch" forName="Child1Accent5" refType="w" fact="0.1835"/>
                  <dgm:constr type="t" for="ch" forName="Child1Accent5" refType="h" fact="0.128"/>
                  <dgm:constr type="w" for="ch" forName="Child1Accent5" refType="w" fact="0.0283"/>
                  <dgm:constr type="h" for="ch" forName="Child1Accent5" refType="h" fact="0.0518"/>
                  <dgm:constr type="l" for="ch" forName="Child1Accent6" refType="w" fact="0.1252"/>
                  <dgm:constr type="t" for="ch" forName="Child1Accent6" refType="h" fact="0.128"/>
                  <dgm:constr type="w" for="ch" forName="Child1Accent6" refType="w" fact="0.0283"/>
                  <dgm:constr type="h" for="ch" forName="Child1Accent6" refType="h" fact="0.0518"/>
                  <dgm:constr type="l" for="ch" forName="Child3Accent1" refType="w" fact="0.3158"/>
                  <dgm:constr type="t" for="ch" forName="Child3Accent1" refType="h" fact="0.6212"/>
                  <dgm:constr type="w" for="ch" forName="Child3Accent1" refType="w" fact="0.0566"/>
                  <dgm:constr type="h" for="ch" forName="Child3Accent1" refType="h" fact="0.1035"/>
                  <dgm:constr type="l" for="ch" forName="Child3Accent2" refType="w" fact="0.2689"/>
                  <dgm:constr type="t" for="ch" forName="Child3Accent2" refType="h" fact="0.6828"/>
                  <dgm:constr type="w" for="ch" forName="Child3Accent2" refType="w" fact="0.0283"/>
                  <dgm:constr type="h" for="ch" forName="Child3Accent2" refType="h" fact="0.0518"/>
                  <dgm:constr type="l" for="ch" forName="Child3Accent4" refType="w" fact="0.1614"/>
                  <dgm:constr type="t" for="ch" forName="Child3Accent4" refType="h" fact="0.6828"/>
                  <dgm:constr type="w" for="ch" forName="Child3Accent4" refType="w" fact="0.0283"/>
                  <dgm:constr type="h" for="ch" forName="Child3Accent4" refType="h" fact="0.0518"/>
                  <dgm:constr type="l" for="ch" forName="Child3Accent5" refType="w" fact="0.1077"/>
                  <dgm:constr type="t" for="ch" forName="Child3Accent5" refType="h" fact="0.6828"/>
                  <dgm:constr type="w" for="ch" forName="Child3Accent5" refType="w" fact="0.0283"/>
                  <dgm:constr type="h" for="ch" forName="Child3Accent5" refType="h" fact="0.0518"/>
                  <dgm:constr type="l" for="ch" forName="Child1Accent7" refType="w" fact="0.0668"/>
                  <dgm:constr type="t" for="ch" forName="Child1Accent7" refType="h" fact="0.128"/>
                  <dgm:constr type="w" for="ch" forName="Child1Accent7" refType="w" fact="0.0283"/>
                  <dgm:constr type="h" for="ch" forName="Child1Accent7" refType="h" fact="0.0518"/>
                  <dgm:constr type="l" for="ch" forName="Child3Accent6" refType="w" fact="0.0539"/>
                  <dgm:constr type="t" for="ch" forName="Child3Accent6" refType="h" fact="0.6828"/>
                  <dgm:constr type="w" for="ch" forName="Child3Accent6" refType="w" fact="0.0283"/>
                  <dgm:constr type="h" for="ch" forName="Child3Accent6" refType="h" fact="0.0518"/>
                  <dgm:constr type="l" for="ch" forName="Child1Accent8" refType="w" fact="0.0085"/>
                  <dgm:constr type="t" for="ch" forName="Child1Accent8" refType="h" fact="0.128"/>
                  <dgm:constr type="w" for="ch" forName="Child1Accent8" refType="w" fact="0.0283"/>
                  <dgm:constr type="h" for="ch" forName="Child1Accent8" refType="h" fact="0.0518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l" for="ch" forName="Child3Accent7" refType="w" fact="0.0002"/>
                  <dgm:constr type="t" for="ch" forName="Child3Accent7" refType="h" fact="0.6828"/>
                  <dgm:constr type="w" for="ch" forName="Child3Accent7" refType="w" fact="0.0283"/>
                  <dgm:constr type="h" for="ch" forName="Child3Accent7" refType="h" fact="0.0518"/>
                  <dgm:constr type="l" for="ch" forName="Child4Accent1" refType="w" fact="0.3904"/>
                  <dgm:constr type="t" for="ch" forName="Child4Accent1" refType="h" fact="0.8"/>
                  <dgm:constr type="w" for="ch" forName="Child4Accent1" refType="w" fact="0.0566"/>
                  <dgm:constr type="h" for="ch" forName="Child4Accent1" refType="h" fact="0.1035"/>
                  <dgm:constr type="l" for="ch" forName="Child4Accent3" refType="w" fact="0.2998"/>
                  <dgm:constr type="t" for="ch" forName="Child4Accent3" refType="h" fact="0.9482"/>
                  <dgm:constr type="w" for="ch" forName="Child4Accent3" refType="w" fact="0.0283"/>
                  <dgm:constr type="h" for="ch" forName="Child4Accent3" refType="h" fact="0.0518"/>
                  <dgm:constr type="l" for="ch" forName="Child4Accent4" refType="w" fact="0.2415"/>
                  <dgm:constr type="t" for="ch" forName="Child4Accent4" refType="h" fact="0.9482"/>
                  <dgm:constr type="w" for="ch" forName="Child4Accent4" refType="w" fact="0.0283"/>
                  <dgm:constr type="h" for="ch" forName="Child4Accent4" refType="h" fact="0.0518"/>
                  <dgm:constr type="l" for="ch" forName="Child4Accent5" refType="w" fact="0.1833"/>
                  <dgm:constr type="t" for="ch" forName="Child4Accent5" refType="h" fact="0.9482"/>
                  <dgm:constr type="w" for="ch" forName="Child4Accent5" refType="w" fact="0.0283"/>
                  <dgm:constr type="h" for="ch" forName="Child4Accent5" refType="h" fact="0.0518"/>
                  <dgm:constr type="l" for="ch" forName="Child4Accent6" refType="w" fact="0.1251"/>
                  <dgm:constr type="t" for="ch" forName="Child4Accent6" refType="h" fact="0.9482"/>
                  <dgm:constr type="w" for="ch" forName="Child4Accent6" refType="w" fact="0.0283"/>
                  <dgm:constr type="h" for="ch" forName="Child4Accent6" refType="h" fact="0.0518"/>
                  <dgm:constr type="l" for="ch" forName="Child4Accent7" refType="w" fact="0.0668"/>
                  <dgm:constr type="t" for="ch" forName="Child4Accent7" refType="h" fact="0.9482"/>
                  <dgm:constr type="w" for="ch" forName="Child4Accent7" refType="w" fact="0.0283"/>
                  <dgm:constr type="h" for="ch" forName="Child4Accent7" refType="h" fact="0.0518"/>
                  <dgm:constr type="l" for="ch" forName="Child4Accent8" refType="w" fact="0.0086"/>
                  <dgm:constr type="t" for="ch" forName="Child4Accent8" refType="h" fact="0.9482"/>
                  <dgm:constr type="w" for="ch" forName="Child4Accent8" refType="w" fact="0.0283"/>
                  <dgm:constr type="h" for="ch" forName="Child4Accent8" refType="h" fact="0.0518"/>
                  <dgm:constr type="l" for="ch" forName="Child2Accent1" refType="w" fact="0.3158"/>
                  <dgm:constr type="t" for="ch" forName="Child2Accent1" refType="h" fact="0.3725"/>
                  <dgm:constr type="w" for="ch" forName="Child2Accent1" refType="w" fact="0.0566"/>
                  <dgm:constr type="h" for="ch" forName="Child2Accent1" refType="h" fact="0.1035"/>
                  <dgm:constr type="l" for="ch" forName="Child4Accent2" refType="w" fact="0.358"/>
                  <dgm:constr type="t" for="ch" forName="Child4Accent2" refType="h" fact="0.8993"/>
                  <dgm:constr type="w" for="ch" forName="Child4Accent2" refType="w" fact="0.0283"/>
                  <dgm:constr type="h" for="ch" forName="Child4Accent2" refType="h" fact="0.0518"/>
                  <dgm:constr type="l" for="ch" forName="Child1Accent2" refType="w" fact="0.3585"/>
                  <dgm:constr type="t" for="ch" forName="Child1Accent2" refType="h" fact="0.162"/>
                  <dgm:constr type="w" for="ch" forName="Child1Accent2" refType="w" fact="0.0283"/>
                  <dgm:constr type="h" for="ch" forName="Child1Accent2" refType="h" fact="0.0518"/>
                  <dgm:constr type="l" for="ch" forName="Child3Accent3" refType="w" fact="0.2151"/>
                  <dgm:constr type="t" for="ch" forName="Child3Accent3" refType="h" fact="0.6828"/>
                  <dgm:constr type="w" for="ch" forName="Child3Accent3" refType="w" fact="0.0283"/>
                  <dgm:constr type="h" for="ch" forName="Child3Accent3" refType="h" fact="0.0518"/>
                  <dgm:constr type="l" for="ch" forName="Child2Accent2" refType="w" fact="0.2689"/>
                  <dgm:constr type="t" for="ch" forName="Child2Accent2" refType="h" fact="0.3937"/>
                  <dgm:constr type="w" for="ch" forName="Child2Accent2" refType="w" fact="0.0283"/>
                  <dgm:constr type="h" for="ch" forName="Child2Accent2" refType="h" fact="0.0518"/>
                  <dgm:constr type="l" for="ch" forName="Child2Accent4" refType="w" fact="0.1614"/>
                  <dgm:constr type="t" for="ch" forName="Child2Accent4" refType="h" fact="0.3937"/>
                  <dgm:constr type="w" for="ch" forName="Child2Accent4" refType="w" fact="0.0283"/>
                  <dgm:constr type="h" for="ch" forName="Child2Accent4" refType="h" fact="0.0518"/>
                  <dgm:constr type="l" for="ch" forName="Child2Accent5" refType="w" fact="0.1077"/>
                  <dgm:constr type="t" for="ch" forName="Child2Accent5" refType="h" fact="0.3937"/>
                  <dgm:constr type="w" for="ch" forName="Child2Accent5" refType="w" fact="0.0283"/>
                  <dgm:constr type="h" for="ch" forName="Child2Accent5" refType="h" fact="0.0518"/>
                  <dgm:constr type="l" for="ch" forName="Child2Accent6" refType="w" fact="0.0539"/>
                  <dgm:constr type="t" for="ch" forName="Child2Accent6" refType="h" fact="0.3937"/>
                  <dgm:constr type="w" for="ch" forName="Child2Accent6" refType="w" fact="0.0283"/>
                  <dgm:constr type="h" for="ch" forName="Child2Accent6" refType="h" fact="0.0518"/>
                  <dgm:constr type="l" for="ch" forName="Child2Accent7" refType="w" fact="0.0002"/>
                  <dgm:constr type="t" for="ch" forName="Child2Accent7" refType="h" fact="0.3937"/>
                  <dgm:constr type="w" for="ch" forName="Child2Accent7" refType="w" fact="0.0283"/>
                  <dgm:constr type="h" for="ch" forName="Child2Accent7" refType="h" fact="0.0518"/>
                  <dgm:constr type="l" for="ch" forName="Child2Accent3" refType="w" fact="0.2151"/>
                  <dgm:constr type="t" for="ch" forName="Child2Accent3" refType="h" fact="0.3937"/>
                  <dgm:constr type="w" for="ch" forName="Child2Accent3" refType="w" fact="0.0283"/>
                  <dgm:constr type="h" for="ch" forName="Child2Accent3" refType="h" fact="0.0518"/>
                  <dgm:constr type="l" for="ch" forName="ParentAccent1" refType="w" fact="0.9717"/>
                  <dgm:constr type="t" for="ch" forName="ParentAccent1" refType="h" fact="0.5316"/>
                  <dgm:constr type="w" for="ch" forName="ParentAccent1" refType="w" fact="0.0283"/>
                  <dgm:constr type="h" for="ch" forName="ParentAccent1" refType="h" fact="0.0518"/>
                  <dgm:constr type="l" for="ch" forName="ParentAccent2" refType="w" fact="0.9199"/>
                  <dgm:constr type="t" for="ch" forName="ParentAccent2" refType="h" fact="0.5316"/>
                  <dgm:constr type="w" for="ch" forName="ParentAccent2" refType="w" fact="0.0283"/>
                  <dgm:constr type="h" for="ch" forName="ParentAccent2" refType="h" fact="0.0518"/>
                  <dgm:constr type="l" for="ch" forName="ParentAccent3" refType="w" fact="0.8682"/>
                  <dgm:constr type="t" for="ch" forName="ParentAccent3" refType="h" fact="0.5316"/>
                  <dgm:constr type="w" for="ch" forName="ParentAccent3" refType="w" fact="0.0283"/>
                  <dgm:constr type="h" for="ch" forName="ParentAccent3" refType="h" fact="0.0518"/>
                  <dgm:constr type="l" for="ch" forName="ParentAccent4" refType="w" fact="0.8164"/>
                  <dgm:constr type="t" for="ch" forName="ParentAccent4" refType="h" fact="0.5316"/>
                  <dgm:constr type="w" for="ch" forName="ParentAccent4" refType="w" fact="0.0283"/>
                  <dgm:constr type="h" for="ch" forName="ParentAccent4" refType="h" fact="0.0518"/>
                  <dgm:constr type="l" for="ch" forName="ParentAccent5" refType="w" fact="0.7646"/>
                  <dgm:constr type="t" for="ch" forName="ParentAccent5" refType="h" fact="0.5316"/>
                  <dgm:constr type="w" for="ch" forName="ParentAccent5" refType="w" fact="0.0283"/>
                  <dgm:constr type="h" for="ch" forName="ParentAccent5" refType="h" fact="0.0518"/>
                  <dgm:constr type="l" for="ch" forName="ParentAccent6" refType="w" fact="0.6846"/>
                  <dgm:constr type="t" for="ch" forName="ParentAccent6" refType="h" fact="0.5057"/>
                  <dgm:constr type="w" for="ch" forName="ParentAccent6" refType="w" fact="0.0566"/>
                  <dgm:constr type="h" for="ch" forName="ParentAccent6" refType="h" fact="0.1035"/>
                  <dgm:constr type="l" for="ch" forName="ParentAccent7" refType="w" fact="0.9256"/>
                  <dgm:constr type="t" for="ch" forName="ParentAccent7" refType="h" fact="0.4247"/>
                  <dgm:constr type="w" for="ch" forName="ParentAccent7" refType="w" fact="0.0283"/>
                  <dgm:constr type="h" for="ch" forName="ParentAccent7" refType="h" fact="0.0518"/>
                  <dgm:constr type="l" for="ch" forName="ParentAccent8" refType="w" fact="0.9256"/>
                  <dgm:constr type="t" for="ch" forName="ParentAccent8" refType="h" fact="0.6392"/>
                  <dgm:constr type="w" for="ch" forName="ParentAccent8" refType="w" fact="0.0283"/>
                  <dgm:constr type="h" for="ch" forName="ParentAccent8" refType="h" fact="0.0518"/>
                  <dgm:constr type="l" for="ch" forName="ParentAccent9" refType="w" fact="0.9509"/>
                  <dgm:constr type="t" for="ch" forName="ParentAccent9" refType="h" fact="0.4712"/>
                  <dgm:constr type="w" for="ch" forName="ParentAccent9" refType="w" fact="0.0283"/>
                  <dgm:constr type="h" for="ch" forName="ParentAccent9" refType="h" fact="0.0518"/>
                  <dgm:constr type="l" for="ch" forName="ParentAccent10" refType="w" fact="0.9525"/>
                  <dgm:constr type="t" for="ch" forName="ParentAccent10" refType="h" fact="0.593"/>
                  <dgm:constr type="w" for="ch" forName="ParentAccent10" refType="w" fact="0.0283"/>
                  <dgm:constr type="h" for="ch" forName="ParentAccent10" refType="h" fact="0.0518"/>
                  <dgm:constr type="l" for="ch" forName="Child4" refType="w" fact="0.0081"/>
                  <dgm:constr type="t" for="ch" forName="Child4" refType="h" fact="0.8184"/>
                  <dgm:constr type="w" for="ch" forName="Child4" refType="w" fact="0.3192"/>
                  <dgm:constr type="h" for="ch" forName="Child4" refType="h" fact="0.1294"/>
                  <dgm:constr type="l" for="ch" forName="Child3" refType="w" fact="0"/>
                  <dgm:constr type="t" for="ch" forName="Child3" refType="h" fact="0.5547"/>
                  <dgm:constr type="w" for="ch" forName="Child3" refType="w" fact="0.297"/>
                  <dgm:constr type="h" for="ch" forName="Child3" refType="h" fact="0.1294"/>
                  <dgm:constr type="l" for="ch" forName="Child2" refType="w" fact="0"/>
                  <dgm:constr type="t" for="ch" forName="Child2" refType="h" fact="0.2662"/>
                  <dgm:constr type="w" for="ch" forName="Child2" refType="w" fact="0.297"/>
                  <dgm:constr type="h" for="ch" forName="Child2" refType="h" fact="0.1294"/>
                  <dgm:constr type="l" for="ch" forName="Child1" refType="w" fact="0.0081"/>
                  <dgm:constr type="t" for="ch" forName="Child1" refType="h" fact="0"/>
                  <dgm:constr type="w" for="ch" forName="Child1" refType="w" fact="0.3192"/>
                  <dgm:constr type="h" for="ch" forName="Child1" refType="h" fact="0.1294"/>
                </dgm:constrLst>
              </dgm:if>
              <dgm:else name="Name12">
                <dgm:alg type="composite">
                  <dgm:param type="ar" val="1.3278"/>
                </dgm:alg>
                <dgm:constrLst>
                  <dgm:constr type="l" for="ch" forName="Child2Accent1" refType="w" fact="0.3436"/>
                  <dgm:constr type="t" for="ch" forName="Child2Accent1" refType="h" fact="0.3184"/>
                  <dgm:constr type="w" for="ch" forName="Child2Accent1" refType="w" fact="0.0574"/>
                  <dgm:constr type="h" for="ch" forName="Child2Accent1" refType="h" fact="0.0763"/>
                  <dgm:constr type="l" for="ch" forName="Child2Accent2" refType="w" fact="0.3068"/>
                  <dgm:constr type="t" for="ch" forName="Child2Accent2" refType="h" fact="0.2781"/>
                  <dgm:constr type="w" for="ch" forName="Child2Accent2" refType="w" fact="0.0287"/>
                  <dgm:constr type="h" for="ch" forName="Child2Accent2" refType="h" fact="0.0381"/>
                  <dgm:constr type="l" for="ch" forName="Child2Accent3" refType="w" fact="0.2455"/>
                  <dgm:constr type="t" for="ch" forName="Child2Accent3" refType="h" fact="0.2781"/>
                  <dgm:constr type="w" for="ch" forName="Child2Accent3" refType="w" fact="0.0287"/>
                  <dgm:constr type="h" for="ch" forName="Child2Accent3" refType="h" fact="0.0381"/>
                  <dgm:constr type="l" for="ch" forName="Child2Accent4" refType="w" fact="0.1842"/>
                  <dgm:constr type="t" for="ch" forName="Child2Accent4" refType="h" fact="0.2781"/>
                  <dgm:constr type="w" for="ch" forName="Child2Accent4" refType="w" fact="0.0287"/>
                  <dgm:constr type="h" for="ch" forName="Child2Accent4" refType="h" fact="0.0381"/>
                  <dgm:constr type="l" for="ch" forName="Child2Accent5" refType="w" fact="0.1229"/>
                  <dgm:constr type="t" for="ch" forName="Child2Accent5" refType="h" fact="0.2781"/>
                  <dgm:constr type="w" for="ch" forName="Child2Accent5" refType="w" fact="0.0287"/>
                  <dgm:constr type="h" for="ch" forName="Child2Accent5" refType="h" fact="0.0381"/>
                  <dgm:constr type="l" for="ch" forName="Child3Accent1" refType="w" fact="0.284"/>
                  <dgm:constr type="t" for="ch" forName="Child3Accent1" refType="h" fact="0.5061"/>
                  <dgm:constr type="w" for="ch" forName="Child3Accent1" refType="w" fact="0.0574"/>
                  <dgm:constr type="h" for="ch" forName="Child3Accent1" refType="h" fact="0.0763"/>
                  <dgm:constr type="l" for="ch" forName="Child3Accent2" refType="w" fact="0.2272"/>
                  <dgm:constr type="t" for="ch" forName="Child3Accent2" refType="h" fact="0.5252"/>
                  <dgm:constr type="w" for="ch" forName="Child3Accent2" refType="w" fact="0.0287"/>
                  <dgm:constr type="h" for="ch" forName="Child3Accent2" refType="h" fact="0.0381"/>
                  <dgm:constr type="l" for="ch" forName="Child3Accent3" refType="w" fact="0.1705"/>
                  <dgm:constr type="t" for="ch" forName="Child3Accent3" refType="h" fact="0.5252"/>
                  <dgm:constr type="w" for="ch" forName="Child3Accent3" refType="w" fact="0.0287"/>
                  <dgm:constr type="h" for="ch" forName="Child3Accent3" refType="h" fact="0.0381"/>
                  <dgm:constr type="l" for="ch" forName="Child3Accent4" refType="w" fact="0.1137"/>
                  <dgm:constr type="t" for="ch" forName="Child3Accent4" refType="h" fact="0.5252"/>
                  <dgm:constr type="w" for="ch" forName="Child3Accent4" refType="w" fact="0.0287"/>
                  <dgm:constr type="h" for="ch" forName="Child3Accent4" refType="h" fact="0.0381"/>
                  <dgm:constr type="l" for="ch" forName="Child2Accent6" refType="w" fact="0.0615"/>
                  <dgm:constr type="t" for="ch" forName="Child2Accent6" refType="h" fact="0.2781"/>
                  <dgm:constr type="w" for="ch" forName="Child2Accent6" refType="w" fact="0.0287"/>
                  <dgm:constr type="h" for="ch" forName="Child2Accent6" refType="h" fact="0.0381"/>
                  <dgm:constr type="l" for="ch" forName="Child3Accent5" refType="w" fact="0.057"/>
                  <dgm:constr type="t" for="ch" forName="Child3Accent5" refType="h" fact="0.5252"/>
                  <dgm:constr type="w" for="ch" forName="Child3Accent5" refType="w" fact="0.0287"/>
                  <dgm:constr type="h" for="ch" forName="Child3Accent5" refType="h" fact="0.0381"/>
                  <dgm:constr type="l" for="ch" forName="Child2Accent7" refType="w" fact="0.0002"/>
                  <dgm:constr type="t" for="ch" forName="Child2Accent7" refType="h" fact="0.2781"/>
                  <dgm:constr type="w" for="ch" forName="Child2Accent7" refType="w" fact="0.0287"/>
                  <dgm:constr type="h" for="ch" forName="Child2Accent7" refType="h" fact="0.0381"/>
                  <dgm:constr type="l" for="ch" forName="Child3Accent6" refType="w" fact="0.0002"/>
                  <dgm:constr type="t" for="ch" forName="Child3Accent6" refType="h" fact="0.5252"/>
                  <dgm:constr type="w" for="ch" forName="Child3Accent6" refType="w" fact="0.0287"/>
                  <dgm:constr type="h" for="ch" forName="Child3Accent6" refType="h" fact="0.0381"/>
                  <dgm:constr type="l" for="ch" forName="Child3Accent7" refType="w" fact="0"/>
                  <dgm:constr type="t" for="ch" forName="Child3Accent7" refType="h" fact="0"/>
                  <dgm:constr type="w" for="ch" forName="Child3Accent7" refType="w" fact="0"/>
                  <dgm:constr type="h" for="ch" forName="Child3Accent7" refType="h" fact="0"/>
                  <dgm:constr type="l" for="ch" forName="Child4Accent1" refType="w" fact="0.3436"/>
                  <dgm:constr type="t" for="ch" forName="Child4Accent1" refType="h" fact="0.6908"/>
                  <dgm:constr type="w" for="ch" forName="Child4Accent1" refType="w" fact="0.0574"/>
                  <dgm:constr type="h" for="ch" forName="Child4Accent1" refType="h" fact="0.0763"/>
                  <dgm:constr type="l" for="ch" forName="Child4Accent2" refType="w" fact="0.3068"/>
                  <dgm:constr type="t" for="ch" forName="Child4Accent2" refType="h" fact="0.7684"/>
                  <dgm:constr type="w" for="ch" forName="Child4Accent2" refType="w" fact="0.0287"/>
                  <dgm:constr type="h" for="ch" forName="Child4Accent2" refType="h" fact="0.0381"/>
                  <dgm:constr type="l" for="ch" forName="Child4Accent3" refType="w" fact="0.2455"/>
                  <dgm:constr type="t" for="ch" forName="Child4Accent3" refType="h" fact="0.7684"/>
                  <dgm:constr type="w" for="ch" forName="Child4Accent3" refType="w" fact="0.0287"/>
                  <dgm:constr type="h" for="ch" forName="Child4Accent3" refType="h" fact="0.0381"/>
                  <dgm:constr type="l" for="ch" forName="Child4Accent4" refType="w" fact="0.1842"/>
                  <dgm:constr type="t" for="ch" forName="Child4Accent4" refType="h" fact="0.7684"/>
                  <dgm:constr type="w" for="ch" forName="Child4Accent4" refType="w" fact="0.0287"/>
                  <dgm:constr type="h" for="ch" forName="Child4Accent4" refType="h" fact="0.0381"/>
                  <dgm:constr type="l" for="ch" forName="Child4Accent5" refType="w" fact="0.1229"/>
                  <dgm:constr type="t" for="ch" forName="Child4Accent5" refType="h" fact="0.7684"/>
                  <dgm:constr type="w" for="ch" forName="Child4Accent5" refType="w" fact="0.0287"/>
                  <dgm:constr type="h" for="ch" forName="Child4Accent5" refType="h" fact="0.0381"/>
                  <dgm:constr type="l" for="ch" forName="Child4Accent6" refType="w" fact="0.0615"/>
                  <dgm:constr type="t" for="ch" forName="Child4Accent6" refType="h" fact="0.7684"/>
                  <dgm:constr type="w" for="ch" forName="Child4Accent6" refType="w" fact="0.0287"/>
                  <dgm:constr type="h" for="ch" forName="Child4Accent6" refType="h" fact="0.0381"/>
                  <dgm:constr type="l" for="ch" forName="Child4Accent7" refType="w" fact="0.0002"/>
                  <dgm:constr type="t" for="ch" forName="Child4Accent7" refType="h" fact="0.7684"/>
                  <dgm:constr type="w" for="ch" forName="Child4Accent7" refType="w" fact="0.0287"/>
                  <dgm:constr type="h" for="ch" forName="Child4Accent7" refType="h" fact="0.0381"/>
                  <dgm:constr type="l" for="ch" forName="Child4Accent8" refType="w" fact="0"/>
                  <dgm:constr type="t" for="ch" forName="Child4Accent8" refType="h" fact="0"/>
                  <dgm:constr type="w" for="ch" forName="Child4Accent8" refType="w" fact="0"/>
                  <dgm:constr type="h" for="ch" forName="Child4Accent8" refType="h" fact="0"/>
                  <dgm:constr type="l" for="ch" forName="ParentAccent1" refType="w" fact="0.9713"/>
                  <dgm:constr type="t" for="ch" forName="ParentAccent1" refType="h" fact="0.5252"/>
                  <dgm:constr type="w" for="ch" forName="ParentAccent1" refType="w" fact="0.0287"/>
                  <dgm:constr type="h" for="ch" forName="ParentAccent1" refType="h" fact="0.0381"/>
                  <dgm:constr type="l" for="ch" forName="ParentAccent2" refType="w" fact="0.9187"/>
                  <dgm:constr type="t" for="ch" forName="ParentAccent2" refType="h" fact="0.5252"/>
                  <dgm:constr type="w" for="ch" forName="ParentAccent2" refType="w" fact="0.0287"/>
                  <dgm:constr type="h" for="ch" forName="ParentAccent2" refType="h" fact="0.0381"/>
                  <dgm:constr type="l" for="ch" forName="ParentAccent3" refType="w" fact="0.8661"/>
                  <dgm:constr type="t" for="ch" forName="ParentAccent3" refType="h" fact="0.5252"/>
                  <dgm:constr type="w" for="ch" forName="ParentAccent3" refType="w" fact="0.0287"/>
                  <dgm:constr type="h" for="ch" forName="ParentAccent3" refType="h" fact="0.0381"/>
                  <dgm:constr type="l" for="ch" forName="ParentAccent4" refType="w" fact="0.8136"/>
                  <dgm:constr type="t" for="ch" forName="ParentAccent4" refType="h" fact="0.5252"/>
                  <dgm:constr type="w" for="ch" forName="ParentAccent4" refType="w" fact="0.0287"/>
                  <dgm:constr type="h" for="ch" forName="ParentAccent4" refType="h" fact="0.0381"/>
                  <dgm:constr type="l" for="ch" forName="ParentAccent5" refType="w" fact="0.761"/>
                  <dgm:constr type="t" for="ch" forName="ParentAccent5" refType="h" fact="0.5252"/>
                  <dgm:constr type="w" for="ch" forName="ParentAccent5" refType="w" fact="0.0287"/>
                  <dgm:constr type="h" for="ch" forName="ParentAccent5" refType="h" fact="0.0381"/>
                  <dgm:constr type="l" for="ch" forName="ParentAccent6" refType="w" fact="0.6797"/>
                  <dgm:constr type="t" for="ch" forName="ParentAccent6" refType="h" fact="0.5061"/>
                  <dgm:constr type="w" for="ch" forName="ParentAccent6" refType="w" fact="0.0574"/>
                  <dgm:constr type="h" for="ch" forName="ParentAccent6" refType="h" fact="0.0763"/>
                  <dgm:constr type="l" for="ch" forName="ParentAccent7" refType="w" fact="0.9245"/>
                  <dgm:constr type="t" for="ch" forName="ParentAccent7" refType="h" fact="0.4464"/>
                  <dgm:constr type="w" for="ch" forName="ParentAccent7" refType="w" fact="0.0287"/>
                  <dgm:constr type="h" for="ch" forName="ParentAccent7" refType="h" fact="0.0381"/>
                  <dgm:constr type="l" for="ch" forName="ParentAccent8" refType="w" fact="0.9245"/>
                  <dgm:constr type="t" for="ch" forName="ParentAccent8" refType="h" fact="0.6045"/>
                  <dgm:constr type="w" for="ch" forName="ParentAccent8" refType="w" fact="0.0287"/>
                  <dgm:constr type="h" for="ch" forName="ParentAccent8" refType="h" fact="0.0381"/>
                  <dgm:constr type="l" for="ch" forName="ParentAccent9" refType="w" fact="0.9501"/>
                  <dgm:constr type="t" for="ch" forName="ParentAccent9" refType="h" fact="0.4807"/>
                  <dgm:constr type="w" for="ch" forName="ParentAccent9" refType="w" fact="0.0287"/>
                  <dgm:constr type="h" for="ch" forName="ParentAccent9" refType="h" fact="0.0381"/>
                  <dgm:constr type="l" for="ch" forName="ParentAccent10" refType="w" fact="0.9518"/>
                  <dgm:constr type="t" for="ch" forName="ParentAccent10" refType="h" fact="0.5705"/>
                  <dgm:constr type="w" for="ch" forName="ParentAccent10" refType="w" fact="0.0287"/>
                  <dgm:constr type="h" for="ch" forName="ParentAccent10" refType="h" fact="0.0381"/>
                  <dgm:constr type="l" for="ch" forName="Child1Accent1" refType="w" fact="0.4819"/>
                  <dgm:constr type="t" for="ch" forName="Child1Accent1" refType="h" fact="0.2457"/>
                  <dgm:constr type="w" for="ch" forName="Child1Accent1" refType="w" fact="0.0574"/>
                  <dgm:constr type="h" for="ch" forName="Child1Accent1" refType="h" fact="0.0763"/>
                  <dgm:constr type="l" for="ch" forName="Child1Accent4" refType="w" fact="0.3653"/>
                  <dgm:constr type="t" for="ch" forName="Child1Accent4" refType="h" fact="0.097"/>
                  <dgm:constr type="w" for="ch" forName="Child1Accent4" refType="w" fact="0.0287"/>
                  <dgm:constr type="h" for="ch" forName="Child1Accent4" refType="h" fact="0.0381"/>
                  <dgm:constr type="l" for="ch" forName="Child1Accent5" refType="w" fact="0.304"/>
                  <dgm:constr type="t" for="ch" forName="Child1Accent5" refType="h" fact="0.097"/>
                  <dgm:constr type="w" for="ch" forName="Child1Accent5" refType="w" fact="0.0287"/>
                  <dgm:constr type="h" for="ch" forName="Child1Accent5" refType="h" fact="0.0381"/>
                  <dgm:constr type="l" for="ch" forName="Child1Accent6" refType="w" fact="0.2426"/>
                  <dgm:constr type="t" for="ch" forName="Child1Accent6" refType="h" fact="0.097"/>
                  <dgm:constr type="w" for="ch" forName="Child1Accent6" refType="w" fact="0.0287"/>
                  <dgm:constr type="h" for="ch" forName="Child1Accent6" refType="h" fact="0.0381"/>
                  <dgm:constr type="l" for="ch" forName="Child1Accent7" refType="w" fact="0.1813"/>
                  <dgm:constr type="t" for="ch" forName="Child1Accent7" refType="h" fact="0.097"/>
                  <dgm:constr type="w" for="ch" forName="Child1Accent7" refType="w" fact="0.0287"/>
                  <dgm:constr type="h" for="ch" forName="Child1Accent7" refType="h" fact="0.0381"/>
                  <dgm:constr type="l" for="ch" forName="Child1Accent8" refType="w" fact="0.12"/>
                  <dgm:constr type="t" for="ch" forName="Child1Accent8" refType="h" fact="0.097"/>
                  <dgm:constr type="w" for="ch" forName="Child1Accent8" refType="w" fact="0.0287"/>
                  <dgm:constr type="h" for="ch" forName="Child1Accent8" refType="h" fact="0.0381"/>
                  <dgm:constr type="l" for="ch" forName="Child1Accent9" refType="w" fact="0.0587"/>
                  <dgm:constr type="t" for="ch" forName="Child1Accent9" refType="h" fact="0.097"/>
                  <dgm:constr type="w" for="ch" forName="Child1Accent9" refType="w" fact="0.0287"/>
                  <dgm:constr type="h" for="ch" forName="Child1Accent9" refType="h" fact="0.0381"/>
                  <dgm:constr type="l" for="ch" forName="Child5Accent1" refType="w" fact="0.4819"/>
                  <dgm:constr type="t" for="ch" forName="Child5Accent1" refType="h" fact="0.7601"/>
                  <dgm:constr type="w" for="ch" forName="Child5Accent1" refType="w" fact="0.0574"/>
                  <dgm:constr type="h" for="ch" forName="Child5Accent1" refType="h" fact="0.0763"/>
                  <dgm:constr type="l" for="ch" forName="Child5Accent4" refType="w" fact="0.3653"/>
                  <dgm:constr type="t" for="ch" forName="Child5Accent4" refType="h" fact="0.9619"/>
                  <dgm:constr type="w" for="ch" forName="Child5Accent4" refType="w" fact="0.0287"/>
                  <dgm:constr type="h" for="ch" forName="Child5Accent4" refType="h" fact="0.0381"/>
                  <dgm:constr type="l" for="ch" forName="Child5Accent5" refType="w" fact="0.304"/>
                  <dgm:constr type="t" for="ch" forName="Child5Accent5" refType="h" fact="0.9619"/>
                  <dgm:constr type="w" for="ch" forName="Child5Accent5" refType="w" fact="0.0287"/>
                  <dgm:constr type="h" for="ch" forName="Child5Accent5" refType="h" fact="0.0381"/>
                  <dgm:constr type="l" for="ch" forName="Child5Accent6" refType="w" fact="0.2426"/>
                  <dgm:constr type="t" for="ch" forName="Child5Accent6" refType="h" fact="0.9619"/>
                  <dgm:constr type="w" for="ch" forName="Child5Accent6" refType="w" fact="0.0287"/>
                  <dgm:constr type="h" for="ch" forName="Child5Accent6" refType="h" fact="0.0381"/>
                  <dgm:constr type="l" for="ch" forName="Child5Accent7" refType="w" fact="0.1813"/>
                  <dgm:constr type="t" for="ch" forName="Child5Accent7" refType="h" fact="0.9619"/>
                  <dgm:constr type="w" for="ch" forName="Child5Accent7" refType="w" fact="0.0287"/>
                  <dgm:constr type="h" for="ch" forName="Child5Accent7" refType="h" fact="0.0381"/>
                  <dgm:constr type="l" for="ch" forName="Child5Accent8" refType="w" fact="0.12"/>
                  <dgm:constr type="t" for="ch" forName="Child5Accent8" refType="h" fact="0.9619"/>
                  <dgm:constr type="w" for="ch" forName="Child5Accent8" refType="w" fact="0.0287"/>
                  <dgm:constr type="h" for="ch" forName="Child5Accent8" refType="h" fact="0.0381"/>
                  <dgm:constr type="l" for="ch" forName="Child5Accent9" refType="w" fact="0.0587"/>
                  <dgm:constr type="t" for="ch" forName="Child5Accent9" refType="h" fact="0.9619"/>
                  <dgm:constr type="w" for="ch" forName="Child5Accent9" refType="w" fact="0.0287"/>
                  <dgm:constr type="h" for="ch" forName="Child5Accent9" refType="h" fact="0.0381"/>
                  <dgm:constr type="l" for="ch" forName="Child5Accent2" refType="w" fact="0.453"/>
                  <dgm:constr type="t" for="ch" forName="Child5Accent2" refType="h" fact="0.8375"/>
                  <dgm:constr type="w" for="ch" forName="Child5Accent2" refType="w" fact="0.0287"/>
                  <dgm:constr type="h" for="ch" forName="Child5Accent2" refType="h" fact="0.0381"/>
                  <dgm:constr type="l" for="ch" forName="Child5Accent3" refType="w" fact="0.4118"/>
                  <dgm:constr type="t" for="ch" forName="Child5Accent3" refType="h" fact="0.8991"/>
                  <dgm:constr type="w" for="ch" forName="Child5Accent3" refType="w" fact="0.0287"/>
                  <dgm:constr type="h" for="ch" forName="Child5Accent3" refType="h" fact="0.0381"/>
                  <dgm:constr type="l" for="ch" forName="Child1Accent2" refType="w" fact="0.4458"/>
                  <dgm:constr type="t" for="ch" forName="Child1Accent2" refType="h" fact="0.2004"/>
                  <dgm:constr type="w" for="ch" forName="Child1Accent2" refType="w" fact="0.0287"/>
                  <dgm:constr type="h" for="ch" forName="Child1Accent2" refType="h" fact="0.0381"/>
                  <dgm:constr type="l" for="ch" forName="Child1Accent3" refType="w" fact="0.4054"/>
                  <dgm:constr type="t" for="ch" forName="Child1Accent3" refType="h" fact="0.1445"/>
                  <dgm:constr type="w" for="ch" forName="Child1Accent3" refType="w" fact="0.0287"/>
                  <dgm:constr type="h" for="ch" forName="Child1Accent3" refType="h" fact="0.0381"/>
                  <dgm:constr type="l" for="ch" forName="Child5" refType="w" fact="0.0581"/>
                  <dgm:constr type="t" for="ch" forName="Child5" refType="h" fact="0.8635"/>
                  <dgm:constr type="w" for="ch" forName="Child5" refType="w" fact="0.3364"/>
                  <dgm:constr type="h" for="ch" forName="Child5" refType="h" fact="0.0981"/>
                  <dgm:constr type="l" for="ch" forName="Child4" refType="w" fact="0"/>
                  <dgm:constr type="t" for="ch" forName="Child4" refType="h" fact="0.6701"/>
                  <dgm:constr type="w" for="ch" forName="Child4" refType="w" fact="0.3364"/>
                  <dgm:constr type="h" for="ch" forName="Child4" refType="h" fact="0.0981"/>
                  <dgm:constr type="l" for="ch" forName="Child3" refType="w" fact="0"/>
                  <dgm:constr type="t" for="ch" forName="Child3" refType="h" fact="0.4276"/>
                  <dgm:constr type="w" for="ch" forName="Child3" refType="w" fact="0.2544"/>
                  <dgm:constr type="h" for="ch" forName="Child3" refType="h" fact="0.0981"/>
                  <dgm:constr type="l" for="ch" forName="Child2" refType="w" fact="0"/>
                  <dgm:constr type="t" for="ch" forName="Child2" refType="h" fact="0.1798"/>
                  <dgm:constr type="w" for="ch" forName="Child2" refType="w" fact="0.3364"/>
                  <dgm:constr type="h" for="ch" forName="Child2" refType="h" fact="0.0981"/>
                  <dgm:constr type="l" for="ch" forName="Child1" refType="w" fact="0.0581"/>
                  <dgm:constr type="t" for="ch" forName="Child1" refType="h" fact="0"/>
                  <dgm:constr type="w" for="ch" forName="Child1" refType="w" fact="0.3364"/>
                  <dgm:constr type="h" for="ch" forName="Child1" refType="h" fact="0.0981"/>
                  <dgm:constr type="l" for="ch" forName="Parent" refType="w" fact="0.3653"/>
                  <dgm:constr type="t" for="ch" forName="Parent" refType="h" fact="0.3513"/>
                  <dgm:constr type="w" for="ch" forName="Parent" refType="w" fact="0.2906"/>
                  <dgm:constr type="h" for="ch" forName="Parent" refType="h" fact="0.3859"/>
                </dgm:constrLst>
              </dgm:else>
            </dgm:choose>
          </dgm:if>
          <dgm:else name="Name13">
            <dgm:choose name="Name14">
              <dgm:if name="Name15" axis="ch" ptType="node" func="cnt" op="equ" val="0">
                <dgm:alg type="composite">
                  <dgm:param type="ar" val="2.1059"/>
                </dgm:alg>
                <dgm:constrLst>
                  <dgm:constr type="r" for="ch" forName="Parent" refType="w"/>
                  <dgm:constr type="t" for="ch" forName="Parent" refType="h" fact="0"/>
                  <dgm:constr type="w" for="ch" forName="Parent" refType="w" fact="0.4749"/>
                  <dgm:constr type="h" for="ch" forName="Parent" refType="h"/>
                  <dgm:constr type="r" for="ch" forName="ParentAccent1" refType="w" fact="0.0469"/>
                  <dgm:constr type="t" for="ch" forName="ParentAccent1" refType="h" fact="0.4506"/>
                  <dgm:constr type="w" for="ch" forName="ParentAccent1" refType="w" fact="0.0469"/>
                  <dgm:constr type="h" for="ch" forName="ParentAccent1" refType="h" fact="0.0988"/>
                  <dgm:constr type="r" for="ch" forName="ParentAccent2" refType="w" fact="0.1266"/>
                  <dgm:constr type="t" for="ch" forName="ParentAccent2" refType="h" fact="0.4506"/>
                  <dgm:constr type="w" for="ch" forName="ParentAccent2" refType="w" fact="0.0469"/>
                  <dgm:constr type="h" for="ch" forName="ParentAccent2" refType="h" fact="0.0988"/>
                  <dgm:constr type="r" for="ch" forName="ParentAccent3" refType="w" fact="0.2063"/>
                  <dgm:constr type="t" for="ch" forName="ParentAccent3" refType="h" fact="0.4506"/>
                  <dgm:constr type="w" for="ch" forName="ParentAccent3" refType="w" fact="0.0469"/>
                  <dgm:constr type="h" for="ch" forName="ParentAccent3" refType="h" fact="0.0988"/>
                  <dgm:constr type="r" for="ch" forName="ParentAccent4" refType="w" fact="0.286"/>
                  <dgm:constr type="t" for="ch" forName="ParentAccent4" refType="h" fact="0.4506"/>
                  <dgm:constr type="w" for="ch" forName="ParentAccent4" refType="w" fact="0.0469"/>
                  <dgm:constr type="h" for="ch" forName="ParentAccent4" refType="h" fact="0.0988"/>
                  <dgm:constr type="r" for="ch" forName="ParentAccent5" refType="w" fact="0.3657"/>
                  <dgm:constr type="t" for="ch" forName="ParentAccent5" refType="h" fact="0.4506"/>
                  <dgm:constr type="w" for="ch" forName="ParentAccent5" refType="w" fact="0.0469"/>
                  <dgm:constr type="h" for="ch" forName="ParentAccent5" refType="h" fact="0.0988"/>
                  <dgm:constr type="r" for="ch" forName="ParentAccent6" refType="w" fact="0.4924"/>
                  <dgm:constr type="t" for="ch" forName="ParentAccent6" refType="h" fact="0.4012"/>
                  <dgm:constr type="w" for="ch" forName="ParentAccent6" refType="w" fact="0.0939"/>
                  <dgm:constr type="h" for="ch" forName="ParentAccent6" refType="h" fact="0.1976"/>
                  <dgm:constr type="r" for="ch" forName="ParentAccent7" refType="w" fact="0.1234"/>
                  <dgm:constr type="t" for="ch" forName="ParentAccent7" refType="h" fact="0.2465"/>
                  <dgm:constr type="w" for="ch" forName="ParentAccent7" refType="w" fact="0.0469"/>
                  <dgm:constr type="h" for="ch" forName="ParentAccent7" refType="h" fact="0.0988"/>
                  <dgm:constr type="r" for="ch" forName="ParentAccent8" refType="w" fact="0.1234"/>
                  <dgm:constr type="t" for="ch" forName="ParentAccent8" refType="h" fact="0.6562"/>
                  <dgm:constr type="w" for="ch" forName="ParentAccent8" refType="w" fact="0.0469"/>
                  <dgm:constr type="h" for="ch" forName="ParentAccent8" refType="h" fact="0.0988"/>
                  <dgm:constr type="r" for="ch" forName="ParentAccent9" refType="w" fact="0.0815"/>
                  <dgm:constr type="t" for="ch" forName="ParentAccent9" refType="h" fact="0.3353"/>
                  <dgm:constr type="w" for="ch" forName="ParentAccent9" refType="w" fact="0.0469"/>
                  <dgm:constr type="h" for="ch" forName="ParentAccent9" refType="h" fact="0.0988"/>
                  <dgm:constr type="r" for="ch" forName="ParentAccent10" refType="w" fact="0.0787"/>
                  <dgm:constr type="t" for="ch" forName="ParentAccent10" refType="h" fact="0.5679"/>
                  <dgm:constr type="w" for="ch" forName="ParentAccent10" refType="w" fact="0.0469"/>
                  <dgm:constr type="h" for="ch" forName="ParentAccent10" refType="h" fact="0.0988"/>
                </dgm:constrLst>
              </dgm:if>
              <dgm:if name="Name16" axis="ch" ptType="node" func="cnt" op="equ" val="1">
                <dgm:alg type="composite">
                  <dgm:param type="ar" val="3.4411"/>
                </dgm:alg>
                <dgm:constrLst>
                  <dgm:constr type="primFontSz" for="des" forName="Child1" val="65"/>
                  <dgm:constr type="primFontSz" for="des" forName="Child1" refType="primFontSz" refFor="des" refForName="Parent" op="lte"/>
                  <dgm:constr type="r" for="ch" forName="Child1Accent1" refType="w" fact="0.716"/>
                  <dgm:constr type="t" for="ch" forName="Child1Accent1" refType="h" fact="0.4012"/>
                  <dgm:constr type="w" for="ch" forName="Child1Accent1" refType="w" fact="0.0574"/>
                  <dgm:constr type="h" for="ch" forName="Child1Accent1" refType="h" fact="0.1976"/>
                  <dgm:constr type="r" for="ch" forName="Child1Accent2" refType="w" fact="0.7728"/>
                  <dgm:constr type="t" for="ch" forName="Child1Accent2" refType="h" fact="0.4506"/>
                  <dgm:constr type="w" for="ch" forName="Child1Accent2" refType="w" fact="0.0287"/>
                  <dgm:constr type="h" for="ch" forName="Child1Accent2" refType="h" fact="0.0988"/>
                  <dgm:constr type="r" for="ch" forName="Child1Accent3" refType="w" fact="0.8295"/>
                  <dgm:constr type="t" for="ch" forName="Child1Accent3" refType="h" fact="0.4506"/>
                  <dgm:constr type="w" for="ch" forName="Child1Accent3" refType="w" fact="0.0287"/>
                  <dgm:constr type="h" for="ch" forName="Child1Accent3" refType="h" fact="0.0988"/>
                  <dgm:constr type="r" for="ch" forName="Child1Accent4" refType="w" fact="0.8863"/>
                  <dgm:constr type="t" for="ch" forName="Child1Accent4" refType="h" fact="0.4506"/>
                  <dgm:constr type="w" for="ch" forName="Child1Accent4" refType="w" fact="0.0287"/>
                  <dgm:constr type="h" for="ch" forName="Child1Accent4" refType="h" fact="0.0988"/>
                  <dgm:constr type="r" for="ch" forName="Child1Accent5" refType="w" fact="0.943"/>
                  <dgm:constr type="t" for="ch" forName="Child1Accent5" refType="h" fact="0.4506"/>
                  <dgm:constr type="w" for="ch" forName="Child1Accent5" refType="w" fact="0.0287"/>
                  <dgm:constr type="h" for="ch" forName="Child1Accent5" refType="h" fact="0.0988"/>
                  <dgm:constr type="r" for="ch" forName="Child1Accent6" refType="w" fact="0.9998"/>
                  <dgm:constr type="t" for="ch" forName="Child1Accent6" refType="h" fact="0.4506"/>
                  <dgm:constr type="w" for="ch" forName="Child1Accent6" refType="w" fact="0.0287"/>
                  <dgm:constr type="h" for="ch" forName="Child1Accent6" refType="h" fact="0.0988"/>
                  <dgm:constr type="l" for="ch" forName="Child1Accent7" refType="w" fact="0"/>
                  <dgm:constr type="t" for="ch" forName="Child1Accent7" refType="h" fact="0"/>
                  <dgm:constr type="w" for="ch" forName="Child1Accent7" refType="w" fact="0"/>
                  <dgm:constr type="h" for="ch" forName="Child1Accent7" refType="h" fact="0"/>
                  <dgm:constr type="l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r" for="ch" forName="ParentAccent1" refType="w" fact="0.0287"/>
                  <dgm:constr type="t" for="ch" forName="ParentAccent1" refType="h" fact="0.4506"/>
                  <dgm:constr type="w" for="ch" forName="ParentAccent1" refType="w" fact="0.0287"/>
                  <dgm:constr type="h" for="ch" forName="ParentAccent1" refType="h" fact="0.0988"/>
                  <dgm:constr type="r" for="ch" forName="ParentAccent2" refType="w" fact="0.0813"/>
                  <dgm:constr type="t" for="ch" forName="ParentAccent2" refType="h" fact="0.4506"/>
                  <dgm:constr type="w" for="ch" forName="ParentAccent2" refType="w" fact="0.0287"/>
                  <dgm:constr type="h" for="ch" forName="ParentAccent2" refType="h" fact="0.0988"/>
                  <dgm:constr type="r" for="ch" forName="ParentAccent3" refType="w" fact="0.1339"/>
                  <dgm:constr type="t" for="ch" forName="ParentAccent3" refType="h" fact="0.4506"/>
                  <dgm:constr type="w" for="ch" forName="ParentAccent3" refType="w" fact="0.0287"/>
                  <dgm:constr type="h" for="ch" forName="ParentAccent3" refType="h" fact="0.0988"/>
                  <dgm:constr type="r" for="ch" forName="ParentAccent4" refType="w" fact="0.1864"/>
                  <dgm:constr type="t" for="ch" forName="ParentAccent4" refType="h" fact="0.4506"/>
                  <dgm:constr type="w" for="ch" forName="ParentAccent4" refType="w" fact="0.0287"/>
                  <dgm:constr type="h" for="ch" forName="ParentAccent4" refType="h" fact="0.0988"/>
                  <dgm:constr type="r" for="ch" forName="ParentAccent5" refType="w" fact="0.239"/>
                  <dgm:constr type="t" for="ch" forName="ParentAccent5" refType="h" fact="0.4506"/>
                  <dgm:constr type="w" for="ch" forName="ParentAccent5" refType="w" fact="0.0287"/>
                  <dgm:constr type="h" for="ch" forName="ParentAccent5" refType="h" fact="0.0988"/>
                  <dgm:constr type="r" for="ch" forName="ParentAccent6" refType="w" fact="0.3203"/>
                  <dgm:constr type="t" for="ch" forName="ParentAccent6" refType="h" fact="0.4012"/>
                  <dgm:constr type="w" for="ch" forName="ParentAccent6" refType="w" fact="0.0574"/>
                  <dgm:constr type="h" for="ch" forName="ParentAccent6" refType="h" fact="0.1976"/>
                  <dgm:constr type="r" for="ch" forName="ParentAccent7" refType="w" fact="0.0755"/>
                  <dgm:constr type="t" for="ch" forName="ParentAccent7" refType="h" fact="0.2465"/>
                  <dgm:constr type="w" for="ch" forName="ParentAccent7" refType="w" fact="0.0287"/>
                  <dgm:constr type="h" for="ch" forName="ParentAccent7" refType="h" fact="0.0988"/>
                  <dgm:constr type="r" for="ch" forName="ParentAccent8" refType="w" fact="0.0755"/>
                  <dgm:constr type="t" for="ch" forName="ParentAccent8" refType="h" fact="0.6562"/>
                  <dgm:constr type="w" for="ch" forName="ParentAccent8" refType="w" fact="0.0287"/>
                  <dgm:constr type="h" for="ch" forName="ParentAccent8" refType="h" fact="0.0988"/>
                  <dgm:constr type="r" for="ch" forName="ParentAccent9" refType="w" fact="0.0499"/>
                  <dgm:constr type="t" for="ch" forName="ParentAccent9" refType="h" fact="0.3353"/>
                  <dgm:constr type="w" for="ch" forName="ParentAccent9" refType="w" fact="0.0287"/>
                  <dgm:constr type="h" for="ch" forName="ParentAccent9" refType="h" fact="0.0988"/>
                  <dgm:constr type="r" for="ch" forName="ParentAccent10" refType="w" fact="0.0482"/>
                  <dgm:constr type="t" for="ch" forName="ParentAccent10" refType="h" fact="0.5679"/>
                  <dgm:constr type="w" for="ch" forName="ParentAccent10" refType="w" fact="0.0287"/>
                  <dgm:constr type="h" for="ch" forName="ParentAccent10" refType="h" fact="0.0988"/>
                  <dgm:constr type="r" for="ch" forName="Child1" refType="w"/>
                  <dgm:constr type="t" for="ch" forName="Child1" refType="h" fact="0.1978"/>
                  <dgm:constr type="w" for="ch" forName="Child1" refType="w" fact="0.2544"/>
                  <dgm:constr type="h" for="ch" forName="Child1" refType="h" fact="0.2541"/>
                  <dgm:constr type="r" for="ch" forName="Parent" refType="w" fact="0.6347"/>
                  <dgm:constr type="t" for="ch" forName="Parent" refType="h" fact="0"/>
                  <dgm:constr type="w" for="ch" forName="Parent" refType="w" fact="0.2906"/>
                  <dgm:constr type="h" for="ch" forName="Parent" refType="h"/>
                </dgm:constrLst>
              </dgm:if>
              <dgm:if name="Name17" axis="ch" ptType="node" func="cnt" op="equ" val="2">
                <dgm:alg type="composite">
                  <dgm:param type="ar" val="2.1185"/>
                </dgm:alg>
                <dgm:constrLst>
                  <dgm:constr type="primFontSz" for="des" forName="Child1" val="65"/>
                  <dgm:constr type="primFontSz" for="des" forName="Child1" refType="primFontSz" refFor="des" refForName="Parent" op="lte"/>
                  <dgm:constr type="primFontSz" for="des" forName="Child2" refType="primFontSz" refFor="des" refForName="Parent" op="lte"/>
                  <dgm:constr type="primFontSz" for="des" forName="Child2" refType="primFontSz" refFor="des" refForName="Child1" op="equ"/>
                  <dgm:constr type="r" for="ch" forName="Child1Accent1" refType="w" fact="0.6564"/>
                  <dgm:constr type="t" for="ch" forName="Child1Accent1" refType="h" fact="0.2211"/>
                  <dgm:constr type="w" for="ch" forName="Child1Accent1" refType="w" fact="0.0574"/>
                  <dgm:constr type="h" for="ch" forName="Child1Accent1" refType="h" fact="0.1217"/>
                  <dgm:constr type="r" for="ch" forName="Child1Accent2" refType="w" fact="0.6932"/>
                  <dgm:constr type="t" for="ch" forName="Child1Accent2" refType="h" fact="0.1569"/>
                  <dgm:constr type="w" for="ch" forName="Child1Accent2" refType="w" fact="0.0287"/>
                  <dgm:constr type="h" for="ch" forName="Child1Accent2" refType="h" fact="0.0608"/>
                  <dgm:constr type="r" for="ch" forName="Child1Accent3" refType="w" fact="0.7545"/>
                  <dgm:constr type="t" for="ch" forName="Child1Accent3" refType="h" fact="0.1569"/>
                  <dgm:constr type="w" for="ch" forName="Child1Accent3" refType="w" fact="0.0287"/>
                  <dgm:constr type="h" for="ch" forName="Child1Accent3" refType="h" fact="0.0608"/>
                  <dgm:constr type="r" for="ch" forName="Child1Accent4" refType="w" fact="0.8158"/>
                  <dgm:constr type="t" for="ch" forName="Child1Accent4" refType="h" fact="0.1569"/>
                  <dgm:constr type="w" for="ch" forName="Child1Accent4" refType="w" fact="0.0287"/>
                  <dgm:constr type="h" for="ch" forName="Child1Accent4" refType="h" fact="0.0608"/>
                  <dgm:constr type="r" for="ch" forName="Child1Accent5" refType="w" fact="0.8771"/>
                  <dgm:constr type="t" for="ch" forName="Child1Accent5" refType="h" fact="0.1569"/>
                  <dgm:constr type="w" for="ch" forName="Child1Accent5" refType="w" fact="0.0287"/>
                  <dgm:constr type="h" for="ch" forName="Child1Accent5" refType="h" fact="0.0608"/>
                  <dgm:constr type="r" for="ch" forName="Child1Accent6" refType="w" fact="0.9385"/>
                  <dgm:constr type="t" for="ch" forName="Child1Accent6" refType="h" fact="0.1569"/>
                  <dgm:constr type="w" for="ch" forName="Child1Accent6" refType="w" fact="0.0287"/>
                  <dgm:constr type="h" for="ch" forName="Child1Accent6" refType="h" fact="0.0608"/>
                  <dgm:constr type="r" for="ch" forName="Child1Accent7" refType="w" fact="0.9998"/>
                  <dgm:constr type="t" for="ch" forName="Child1Accent7" refType="h" fact="0.1569"/>
                  <dgm:constr type="w" for="ch" forName="Child1Accent7" refType="w" fact="0.0287"/>
                  <dgm:constr type="h" for="ch" forName="Child1Accent7" refType="h" fact="0.0608"/>
                  <dgm:constr type="l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r" for="ch" forName="Child2Accent1" refType="w" fact="0.6564"/>
                  <dgm:constr type="t" for="ch" forName="Child2Accent1" refType="h" fact="0.8153"/>
                  <dgm:constr type="w" for="ch" forName="Child2Accent1" refType="w" fact="0.0574"/>
                  <dgm:constr type="h" for="ch" forName="Child2Accent1" refType="h" fact="0.1217"/>
                  <dgm:constr type="r" for="ch" forName="Child2Accent2" refType="w" fact="0.6932"/>
                  <dgm:constr type="t" for="ch" forName="Child2Accent2" refType="h" fact="0.9392"/>
                  <dgm:constr type="w" for="ch" forName="Child2Accent2" refType="w" fact="0.0287"/>
                  <dgm:constr type="h" for="ch" forName="Child2Accent2" refType="h" fact="0.0608"/>
                  <dgm:constr type="r" for="ch" forName="Child2Accent3" refType="w" fact="0.7545"/>
                  <dgm:constr type="t" for="ch" forName="Child2Accent3" refType="h" fact="0.9392"/>
                  <dgm:constr type="w" for="ch" forName="Child2Accent3" refType="w" fact="0.0287"/>
                  <dgm:constr type="h" for="ch" forName="Child2Accent3" refType="h" fact="0.0608"/>
                  <dgm:constr type="r" for="ch" forName="Child2Accent4" refType="w" fact="0.8158"/>
                  <dgm:constr type="t" for="ch" forName="Child2Accent4" refType="h" fact="0.9392"/>
                  <dgm:constr type="w" for="ch" forName="Child2Accent4" refType="w" fact="0.0287"/>
                  <dgm:constr type="h" for="ch" forName="Child2Accent4" refType="h" fact="0.0608"/>
                  <dgm:constr type="r" for="ch" forName="Child2Accent5" refType="w" fact="0.8771"/>
                  <dgm:constr type="t" for="ch" forName="Child2Accent5" refType="h" fact="0.9392"/>
                  <dgm:constr type="w" for="ch" forName="Child2Accent5" refType="w" fact="0.0287"/>
                  <dgm:constr type="h" for="ch" forName="Child2Accent5" refType="h" fact="0.0608"/>
                  <dgm:constr type="r" for="ch" forName="Child2Accent6" refType="w" fact="0.9385"/>
                  <dgm:constr type="t" for="ch" forName="Child2Accent6" refType="h" fact="0.9392"/>
                  <dgm:constr type="w" for="ch" forName="Child2Accent6" refType="w" fact="0.0287"/>
                  <dgm:constr type="h" for="ch" forName="Child2Accent6" refType="h" fact="0.0608"/>
                  <dgm:constr type="r" for="ch" forName="Child2Accent7" refType="w" fact="0.9998"/>
                  <dgm:constr type="t" for="ch" forName="Child2Accent7" refType="h" fact="0.9392"/>
                  <dgm:constr type="w" for="ch" forName="Child2Accent7" refType="w" fact="0.0287"/>
                  <dgm:constr type="h" for="ch" forName="Child2Accent7" refType="h" fact="0.0608"/>
                  <dgm:constr type="r" for="ch" forName="ParentAccent1" refType="w" fact="0.0287"/>
                  <dgm:constr type="t" for="ch" forName="ParentAccent1" refType="h" fact="0.5511"/>
                  <dgm:constr type="w" for="ch" forName="ParentAccent1" refType="w" fact="0.0287"/>
                  <dgm:constr type="h" for="ch" forName="ParentAccent1" refType="h" fact="0.0608"/>
                  <dgm:constr type="r" for="ch" forName="ParentAccent2" refType="w" fact="0.0813"/>
                  <dgm:constr type="t" for="ch" forName="ParentAccent2" refType="h" fact="0.5511"/>
                  <dgm:constr type="w" for="ch" forName="ParentAccent2" refType="w" fact="0.0287"/>
                  <dgm:constr type="h" for="ch" forName="ParentAccent2" refType="h" fact="0.0608"/>
                  <dgm:constr type="r" for="ch" forName="ParentAccent3" refType="w" fact="0.1339"/>
                  <dgm:constr type="t" for="ch" forName="ParentAccent3" refType="h" fact="0.5511"/>
                  <dgm:constr type="w" for="ch" forName="ParentAccent3" refType="w" fact="0.0287"/>
                  <dgm:constr type="h" for="ch" forName="ParentAccent3" refType="h" fact="0.0608"/>
                  <dgm:constr type="r" for="ch" forName="ParentAccent4" refType="w" fact="0.1864"/>
                  <dgm:constr type="t" for="ch" forName="ParentAccent4" refType="h" fact="0.5511"/>
                  <dgm:constr type="w" for="ch" forName="ParentAccent4" refType="w" fact="0.0287"/>
                  <dgm:constr type="h" for="ch" forName="ParentAccent4" refType="h" fact="0.0608"/>
                  <dgm:constr type="r" for="ch" forName="ParentAccent5" refType="w" fact="0.239"/>
                  <dgm:constr type="t" for="ch" forName="ParentAccent5" refType="h" fact="0.5511"/>
                  <dgm:constr type="w" for="ch" forName="ParentAccent5" refType="w" fact="0.0287"/>
                  <dgm:constr type="h" for="ch" forName="ParentAccent5" refType="h" fact="0.0608"/>
                  <dgm:constr type="r" for="ch" forName="ParentAccent6" refType="w" fact="0.3203"/>
                  <dgm:constr type="t" for="ch" forName="ParentAccent6" refType="h" fact="0.5207"/>
                  <dgm:constr type="w" for="ch" forName="ParentAccent6" refType="w" fact="0.0574"/>
                  <dgm:constr type="h" for="ch" forName="ParentAccent6" refType="h" fact="0.1217"/>
                  <dgm:constr type="r" for="ch" forName="ParentAccent7" refType="w" fact="0.0755"/>
                  <dgm:constr type="t" for="ch" forName="ParentAccent7" refType="h" fact="0.4255"/>
                  <dgm:constr type="w" for="ch" forName="ParentAccent7" refType="w" fact="0.0287"/>
                  <dgm:constr type="h" for="ch" forName="ParentAccent7" refType="h" fact="0.0608"/>
                  <dgm:constr type="r" for="ch" forName="ParentAccent8" refType="w" fact="0.0755"/>
                  <dgm:constr type="t" for="ch" forName="ParentAccent8" refType="h" fact="0.6776"/>
                  <dgm:constr type="w" for="ch" forName="ParentAccent8" refType="w" fact="0.0287"/>
                  <dgm:constr type="h" for="ch" forName="ParentAccent8" refType="h" fact="0.0608"/>
                  <dgm:constr type="r" for="ch" forName="ParentAccent9" refType="w" fact="0.0499"/>
                  <dgm:constr type="t" for="ch" forName="ParentAccent9" refType="h" fact="0.4801"/>
                  <dgm:constr type="w" for="ch" forName="ParentAccent9" refType="w" fact="0.0287"/>
                  <dgm:constr type="h" for="ch" forName="ParentAccent9" refType="h" fact="0.0608"/>
                  <dgm:constr type="r" for="ch" forName="ParentAccent10" refType="w" fact="0.0482"/>
                  <dgm:constr type="t" for="ch" forName="ParentAccent10" refType="h" fact="0.6233"/>
                  <dgm:constr type="w" for="ch" forName="ParentAccent10" refType="w" fact="0.0287"/>
                  <dgm:constr type="h" for="ch" forName="ParentAccent10" refType="h" fact="0.0608"/>
                  <dgm:constr type="r" for="ch" forName="Child2" refType="w"/>
                  <dgm:constr type="t" for="ch" forName="Child2" refType="h" fact="0.7822"/>
                  <dgm:constr type="w" for="ch" forName="Child2" refType="w" fact="0.3364"/>
                  <dgm:constr type="h" for="ch" forName="Child2" refType="h" fact="0.1564"/>
                  <dgm:constr type="r" for="ch" forName="Child1" refType="w"/>
                  <dgm:constr type="t" for="ch" forName="Child1" refType="h" fact="0"/>
                  <dgm:constr type="w" for="ch" forName="Child1" refType="w" fact="0.3364"/>
                  <dgm:constr type="h" for="ch" forName="Child1" refType="h" fact="0.1564"/>
                  <dgm:constr type="r" for="ch" forName="Parent" refType="w" fact="0.6347"/>
                  <dgm:constr type="t" for="ch" forName="Parent" refType="h" fact="0.2737"/>
                  <dgm:constr type="w" for="ch" forName="Parent" refType="w" fact="0.2906"/>
                  <dgm:constr type="h" for="ch" forName="Parent" refType="h" fact="0.6157"/>
                </dgm:constrLst>
              </dgm:if>
              <dgm:if name="Name18" axis="ch" ptType="node" func="cnt" op="equ" val="3">
                <dgm:alg type="composite">
                  <dgm:param type="ar" val="2.1185"/>
                </dgm:alg>
                <dgm:constrLst>
                  <dgm:constr type="primFontSz" for="des" forName="Child1" val="65"/>
                  <dgm:constr type="primFontSz" for="des" forName="Child1" refType="primFontSz" refFor="des" refForName="Parent" op="lte"/>
                  <dgm:constr type="primFontSz" for="des" forName="Child2" refType="primFontSz" refFor="des" refForName="Parent" op="lte"/>
                  <dgm:constr type="primFontSz" for="des" forName="Child3" refType="primFontSz" refFor="des" refForName="Parent" op="lte"/>
                  <dgm:constr type="primFontSz" for="des" forName="Child2" refType="primFontSz" refFor="des" refForName="Child1" op="equ"/>
                  <dgm:constr type="primFontSz" for="des" forName="Child3" refType="primFontSz" refFor="des" refForName="Child1" op="equ"/>
                  <dgm:constr type="r" for="ch" forName="Child1Accent1" refType="w" fact="0.6564"/>
                  <dgm:constr type="t" for="ch" forName="Child1Accent1" refType="h" fact="0.2211"/>
                  <dgm:constr type="w" for="ch" forName="Child1Accent1" refType="w" fact="0.0574"/>
                  <dgm:constr type="h" for="ch" forName="Child1Accent1" refType="h" fact="0.1217"/>
                  <dgm:constr type="r" for="ch" forName="Child1Accent2" refType="w" fact="0.6932"/>
                  <dgm:constr type="t" for="ch" forName="Child1Accent2" refType="h" fact="0.1569"/>
                  <dgm:constr type="w" for="ch" forName="Child1Accent2" refType="w" fact="0.0287"/>
                  <dgm:constr type="h" for="ch" forName="Child1Accent2" refType="h" fact="0.0608"/>
                  <dgm:constr type="r" for="ch" forName="Child1Accent3" refType="w" fact="0.7545"/>
                  <dgm:constr type="t" for="ch" forName="Child1Accent3" refType="h" fact="0.1569"/>
                  <dgm:constr type="w" for="ch" forName="Child1Accent3" refType="w" fact="0.0287"/>
                  <dgm:constr type="h" for="ch" forName="Child1Accent3" refType="h" fact="0.0608"/>
                  <dgm:constr type="r" for="ch" forName="Child1Accent4" refType="w" fact="0.8158"/>
                  <dgm:constr type="t" for="ch" forName="Child1Accent4" refType="h" fact="0.1569"/>
                  <dgm:constr type="w" for="ch" forName="Child1Accent4" refType="w" fact="0.0287"/>
                  <dgm:constr type="h" for="ch" forName="Child1Accent4" refType="h" fact="0.0608"/>
                  <dgm:constr type="r" for="ch" forName="Child1Accent5" refType="w" fact="0.8771"/>
                  <dgm:constr type="t" for="ch" forName="Child1Accent5" refType="h" fact="0.1569"/>
                  <dgm:constr type="w" for="ch" forName="Child1Accent5" refType="w" fact="0.0287"/>
                  <dgm:constr type="h" for="ch" forName="Child1Accent5" refType="h" fact="0.0608"/>
                  <dgm:constr type="r" for="ch" forName="Child1Accent6" refType="w" fact="0.9385"/>
                  <dgm:constr type="t" for="ch" forName="Child1Accent6" refType="h" fact="0.1569"/>
                  <dgm:constr type="w" for="ch" forName="Child1Accent6" refType="w" fact="0.0287"/>
                  <dgm:constr type="h" for="ch" forName="Child1Accent6" refType="h" fact="0.0608"/>
                  <dgm:constr type="r" for="ch" forName="Child1Accent7" refType="w" fact="0.9998"/>
                  <dgm:constr type="t" for="ch" forName="Child1Accent7" refType="h" fact="0.1569"/>
                  <dgm:constr type="w" for="ch" forName="Child1Accent7" refType="w" fact="0.0287"/>
                  <dgm:constr type="h" for="ch" forName="Child1Accent7" refType="h" fact="0.0608"/>
                  <dgm:constr type="r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r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r" for="ch" forName="Child2Accent1" refType="w" fact="0.716"/>
                  <dgm:constr type="t" for="ch" forName="Child2Accent1" refType="h" fact="0.5207"/>
                  <dgm:constr type="w" for="ch" forName="Child2Accent1" refType="w" fact="0.0574"/>
                  <dgm:constr type="h" for="ch" forName="Child2Accent1" refType="h" fact="0.1217"/>
                  <dgm:constr type="r" for="ch" forName="Child2Accent2" refType="w" fact="0.7728"/>
                  <dgm:constr type="t" for="ch" forName="Child2Accent2" refType="h" fact="0.5511"/>
                  <dgm:constr type="w" for="ch" forName="Child2Accent2" refType="w" fact="0.0287"/>
                  <dgm:constr type="h" for="ch" forName="Child2Accent2" refType="h" fact="0.0608"/>
                  <dgm:constr type="r" for="ch" forName="Child2Accent3" refType="w" fact="0.8295"/>
                  <dgm:constr type="t" for="ch" forName="Child2Accent3" refType="h" fact="0.5511"/>
                  <dgm:constr type="w" for="ch" forName="Child2Accent3" refType="w" fact="0.0287"/>
                  <dgm:constr type="h" for="ch" forName="Child2Accent3" refType="h" fact="0.0608"/>
                  <dgm:constr type="r" for="ch" forName="Child2Accent4" refType="w" fact="0.8863"/>
                  <dgm:constr type="t" for="ch" forName="Child2Accent4" refType="h" fact="0.5511"/>
                  <dgm:constr type="w" for="ch" forName="Child2Accent4" refType="w" fact="0.0287"/>
                  <dgm:constr type="h" for="ch" forName="Child2Accent4" refType="h" fact="0.0608"/>
                  <dgm:constr type="r" for="ch" forName="Child2Accent5" refType="w" fact="0.943"/>
                  <dgm:constr type="t" for="ch" forName="Child2Accent5" refType="h" fact="0.5511"/>
                  <dgm:constr type="w" for="ch" forName="Child2Accent5" refType="w" fact="0.0287"/>
                  <dgm:constr type="h" for="ch" forName="Child2Accent5" refType="h" fact="0.0608"/>
                  <dgm:constr type="r" for="ch" forName="Child2Accent6" refType="w" fact="0.9998"/>
                  <dgm:constr type="t" for="ch" forName="Child2Accent6" refType="h" fact="0.5511"/>
                  <dgm:constr type="w" for="ch" forName="Child2Accent6" refType="w" fact="0.0287"/>
                  <dgm:constr type="h" for="ch" forName="Child2Accent6" refType="h" fact="0.0608"/>
                  <dgm:constr type="r" for="ch" forName="Child2Accent7" refType="w" fact="0"/>
                  <dgm:constr type="t" for="ch" forName="Child2Accent7" refType="h" fact="0"/>
                  <dgm:constr type="w" for="ch" forName="Child2Accent7" refType="w" fact="0"/>
                  <dgm:constr type="h" for="ch" forName="Child2Accent7" refType="h" fact="0"/>
                  <dgm:constr type="r" for="ch" forName="Child3Accent1" refType="w" fact="0.6564"/>
                  <dgm:constr type="t" for="ch" forName="Child3Accent1" refType="h" fact="0.8153"/>
                  <dgm:constr type="w" for="ch" forName="Child3Accent1" refType="w" fact="0.0574"/>
                  <dgm:constr type="h" for="ch" forName="Child3Accent1" refType="h" fact="0.1217"/>
                  <dgm:constr type="r" for="ch" forName="Child3Accent2" refType="w" fact="0.6932"/>
                  <dgm:constr type="t" for="ch" forName="Child3Accent2" refType="h" fact="0.9392"/>
                  <dgm:constr type="w" for="ch" forName="Child3Accent2" refType="w" fact="0.0287"/>
                  <dgm:constr type="h" for="ch" forName="Child3Accent2" refType="h" fact="0.0608"/>
                  <dgm:constr type="r" for="ch" forName="Child3Accent3" refType="w" fact="0.7545"/>
                  <dgm:constr type="t" for="ch" forName="Child3Accent3" refType="h" fact="0.9392"/>
                  <dgm:constr type="w" for="ch" forName="Child3Accent3" refType="w" fact="0.0287"/>
                  <dgm:constr type="h" for="ch" forName="Child3Accent3" refType="h" fact="0.0608"/>
                  <dgm:constr type="r" for="ch" forName="Child3Accent4" refType="w" fact="0.8158"/>
                  <dgm:constr type="t" for="ch" forName="Child3Accent4" refType="h" fact="0.9392"/>
                  <dgm:constr type="w" for="ch" forName="Child3Accent4" refType="w" fact="0.0287"/>
                  <dgm:constr type="h" for="ch" forName="Child3Accent4" refType="h" fact="0.0608"/>
                  <dgm:constr type="r" for="ch" forName="Child3Accent5" refType="w" fact="0.8771"/>
                  <dgm:constr type="t" for="ch" forName="Child3Accent5" refType="h" fact="0.9392"/>
                  <dgm:constr type="w" for="ch" forName="Child3Accent5" refType="w" fact="0.0287"/>
                  <dgm:constr type="h" for="ch" forName="Child3Accent5" refType="h" fact="0.0608"/>
                  <dgm:constr type="r" for="ch" forName="Child3Accent6" refType="w" fact="0.9385"/>
                  <dgm:constr type="t" for="ch" forName="Child3Accent6" refType="h" fact="0.9392"/>
                  <dgm:constr type="w" for="ch" forName="Child3Accent6" refType="w" fact="0.0287"/>
                  <dgm:constr type="h" for="ch" forName="Child3Accent6" refType="h" fact="0.0608"/>
                  <dgm:constr type="r" for="ch" forName="Child3Accent7" refType="w" fact="0.9998"/>
                  <dgm:constr type="t" for="ch" forName="Child3Accent7" refType="h" fact="0.9392"/>
                  <dgm:constr type="w" for="ch" forName="Child3Accent7" refType="w" fact="0.0287"/>
                  <dgm:constr type="h" for="ch" forName="Child3Accent7" refType="h" fact="0.0608"/>
                  <dgm:constr type="r" for="ch" forName="ParentAccent1" refType="w" fact="0.0287"/>
                  <dgm:constr type="t" for="ch" forName="ParentAccent1" refType="h" fact="0.5511"/>
                  <dgm:constr type="w" for="ch" forName="ParentAccent1" refType="w" fact="0.0287"/>
                  <dgm:constr type="h" for="ch" forName="ParentAccent1" refType="h" fact="0.0608"/>
                  <dgm:constr type="r" for="ch" forName="ParentAccent2" refType="w" fact="0.0813"/>
                  <dgm:constr type="t" for="ch" forName="ParentAccent2" refType="h" fact="0.5511"/>
                  <dgm:constr type="w" for="ch" forName="ParentAccent2" refType="w" fact="0.0287"/>
                  <dgm:constr type="h" for="ch" forName="ParentAccent2" refType="h" fact="0.0608"/>
                  <dgm:constr type="r" for="ch" forName="ParentAccent3" refType="w" fact="0.1339"/>
                  <dgm:constr type="t" for="ch" forName="ParentAccent3" refType="h" fact="0.5511"/>
                  <dgm:constr type="w" for="ch" forName="ParentAccent3" refType="w" fact="0.0287"/>
                  <dgm:constr type="h" for="ch" forName="ParentAccent3" refType="h" fact="0.0608"/>
                  <dgm:constr type="r" for="ch" forName="ParentAccent4" refType="w" fact="0.1864"/>
                  <dgm:constr type="t" for="ch" forName="ParentAccent4" refType="h" fact="0.5511"/>
                  <dgm:constr type="w" for="ch" forName="ParentAccent4" refType="w" fact="0.0287"/>
                  <dgm:constr type="h" for="ch" forName="ParentAccent4" refType="h" fact="0.0608"/>
                  <dgm:constr type="r" for="ch" forName="ParentAccent5" refType="w" fact="0.239"/>
                  <dgm:constr type="t" for="ch" forName="ParentAccent5" refType="h" fact="0.5511"/>
                  <dgm:constr type="w" for="ch" forName="ParentAccent5" refType="w" fact="0.0287"/>
                  <dgm:constr type="h" for="ch" forName="ParentAccent5" refType="h" fact="0.0608"/>
                  <dgm:constr type="r" for="ch" forName="ParentAccent6" refType="w" fact="0.3203"/>
                  <dgm:constr type="t" for="ch" forName="ParentAccent6" refType="h" fact="0.5207"/>
                  <dgm:constr type="w" for="ch" forName="ParentAccent6" refType="w" fact="0.0574"/>
                  <dgm:constr type="h" for="ch" forName="ParentAccent6" refType="h" fact="0.1217"/>
                  <dgm:constr type="r" for="ch" forName="ParentAccent7" refType="w" fact="0.0755"/>
                  <dgm:constr type="t" for="ch" forName="ParentAccent7" refType="h" fact="0.4255"/>
                  <dgm:constr type="w" for="ch" forName="ParentAccent7" refType="w" fact="0.0287"/>
                  <dgm:constr type="h" for="ch" forName="ParentAccent7" refType="h" fact="0.0608"/>
                  <dgm:constr type="r" for="ch" forName="ParentAccent8" refType="w" fact="0.0755"/>
                  <dgm:constr type="t" for="ch" forName="ParentAccent8" refType="h" fact="0.6776"/>
                  <dgm:constr type="w" for="ch" forName="ParentAccent8" refType="w" fact="0.0287"/>
                  <dgm:constr type="h" for="ch" forName="ParentAccent8" refType="h" fact="0.0608"/>
                  <dgm:constr type="r" for="ch" forName="ParentAccent9" refType="w" fact="0.0499"/>
                  <dgm:constr type="t" for="ch" forName="ParentAccent9" refType="h" fact="0.4801"/>
                  <dgm:constr type="w" for="ch" forName="ParentAccent9" refType="w" fact="0.0287"/>
                  <dgm:constr type="h" for="ch" forName="ParentAccent9" refType="h" fact="0.0608"/>
                  <dgm:constr type="r" for="ch" forName="ParentAccent10" refType="w" fact="0.0482"/>
                  <dgm:constr type="t" for="ch" forName="ParentAccent10" refType="h" fact="0.6233"/>
                  <dgm:constr type="w" for="ch" forName="ParentAccent10" refType="w" fact="0.0287"/>
                  <dgm:constr type="h" for="ch" forName="ParentAccent10" refType="h" fact="0.0608"/>
                  <dgm:constr type="r" for="ch" forName="Child3" refType="w"/>
                  <dgm:constr type="t" for="ch" forName="Child3" refType="h" fact="0.7822"/>
                  <dgm:constr type="w" for="ch" forName="Child3" refType="w" fact="0.3364"/>
                  <dgm:constr type="h" for="ch" forName="Child3" refType="h" fact="0.1564"/>
                  <dgm:constr type="r" for="ch" forName="Child2" refType="w"/>
                  <dgm:constr type="t" for="ch" forName="Child2" refType="h" fact="0.3955"/>
                  <dgm:constr type="w" for="ch" forName="Child2" refType="w" fact="0.2544"/>
                  <dgm:constr type="h" for="ch" forName="Child2" refType="h" fact="0.1564"/>
                  <dgm:constr type="r" for="ch" forName="Child1" refType="w"/>
                  <dgm:constr type="t" for="ch" forName="Child1" refType="h" fact="0"/>
                  <dgm:constr type="w" for="ch" forName="Child1" refType="w" fact="0.3364"/>
                  <dgm:constr type="h" for="ch" forName="Child1" refType="h" fact="0.1564"/>
                  <dgm:constr type="r" for="ch" forName="Parent" refType="w" fact="0.6347"/>
                  <dgm:constr type="t" for="ch" forName="Parent" refType="h" fact="0.2737"/>
                  <dgm:constr type="w" for="ch" forName="Parent" refType="w" fact="0.2906"/>
                  <dgm:constr type="h" for="ch" forName="Parent" refType="h" fact="0.6157"/>
                </dgm:constrLst>
              </dgm:if>
              <dgm:if name="Name19" axis="ch" ptType="node" func="cnt" op="equ" val="4">
                <dgm:alg type="composite">
                  <dgm:param type="ar" val="1.8304"/>
                </dgm:alg>
                <dgm:constrLst>
                  <dgm:constr type="primFontSz" for="des" forName="Child1" val="65"/>
                  <dgm:constr type="primFontSz" for="des" forName="Child1" refType="primFontSz" refFor="des" refForName="Parent" op="lte"/>
                  <dgm:constr type="primFontSz" for="des" forName="Child2" refType="primFontSz" refFor="des" refForName="Parent" op="lte"/>
                  <dgm:constr type="primFontSz" for="des" forName="Child3" refType="primFontSz" refFor="des" refForName="Parent" op="lte"/>
                  <dgm:constr type="primFontSz" for="des" forName="Child4" refType="primFontSz" refFor="des" refForName="Parent" op="lte"/>
                  <dgm:constr type="primFontSz" for="des" forName="Child2" refType="primFontSz" refFor="des" refForName="Child1" op="equ"/>
                  <dgm:constr type="primFontSz" for="des" forName="Child3" refType="primFontSz" refFor="des" refForName="Child1" op="equ"/>
                  <dgm:constr type="primFontSz" for="des" forName="Child4" refType="primFontSz" refFor="des" refForName="Child1" op="equ"/>
                  <dgm:constr type="r" for="ch" forName="Parent" refType="w" fact="0.6229"/>
                  <dgm:constr type="t" for="ch" forName="Parent" refType="h" fact="0.2946"/>
                  <dgm:constr type="w" for="ch" forName="Parent" refType="w" fact="0.2862"/>
                  <dgm:constr type="h" for="ch" forName="Parent" refType="h" fact="0.5239"/>
                  <dgm:constr type="r" for="ch" forName="Child1Accent1" refType="w" fact="0.6096"/>
                  <dgm:constr type="t" for="ch" forName="Child1Accent1" refType="h" fact="0.2104"/>
                  <dgm:constr type="w" for="ch" forName="Child1Accent1" refType="w" fact="0.0566"/>
                  <dgm:constr type="h" for="ch" forName="Child1Accent1" refType="h" fact="0.1035"/>
                  <dgm:constr type="r" for="ch" forName="Child1Accent3" refType="w" fact="0.6999"/>
                  <dgm:constr type="t" for="ch" forName="Child1Accent3" refType="h" fact="0.128"/>
                  <dgm:constr type="w" for="ch" forName="Child1Accent3" refType="w" fact="0.0283"/>
                  <dgm:constr type="h" for="ch" forName="Child1Accent3" refType="h" fact="0.0518"/>
                  <dgm:constr type="r" for="ch" forName="Child1Accent4" refType="w" fact="0.7582"/>
                  <dgm:constr type="t" for="ch" forName="Child1Accent4" refType="h" fact="0.128"/>
                  <dgm:constr type="w" for="ch" forName="Child1Accent4" refType="w" fact="0.0283"/>
                  <dgm:constr type="h" for="ch" forName="Child1Accent4" refType="h" fact="0.0518"/>
                  <dgm:constr type="r" for="ch" forName="Child1Accent5" refType="w" fact="0.8165"/>
                  <dgm:constr type="t" for="ch" forName="Child1Accent5" refType="h" fact="0.128"/>
                  <dgm:constr type="w" for="ch" forName="Child1Accent5" refType="w" fact="0.0283"/>
                  <dgm:constr type="h" for="ch" forName="Child1Accent5" refType="h" fact="0.0518"/>
                  <dgm:constr type="r" for="ch" forName="Child1Accent6" refType="w" fact="0.8748"/>
                  <dgm:constr type="t" for="ch" forName="Child1Accent6" refType="h" fact="0.128"/>
                  <dgm:constr type="w" for="ch" forName="Child1Accent6" refType="w" fact="0.0283"/>
                  <dgm:constr type="h" for="ch" forName="Child1Accent6" refType="h" fact="0.0518"/>
                  <dgm:constr type="r" for="ch" forName="Child3Accent1" refType="w" fact="0.6842"/>
                  <dgm:constr type="t" for="ch" forName="Child3Accent1" refType="h" fact="0.6212"/>
                  <dgm:constr type="w" for="ch" forName="Child3Accent1" refType="w" fact="0.0566"/>
                  <dgm:constr type="h" for="ch" forName="Child3Accent1" refType="h" fact="0.1035"/>
                  <dgm:constr type="r" for="ch" forName="Child3Accent2" refType="w" fact="0.7311"/>
                  <dgm:constr type="t" for="ch" forName="Child3Accent2" refType="h" fact="0.6828"/>
                  <dgm:constr type="w" for="ch" forName="Child3Accent2" refType="w" fact="0.0283"/>
                  <dgm:constr type="h" for="ch" forName="Child3Accent2" refType="h" fact="0.0518"/>
                  <dgm:constr type="r" for="ch" forName="Child3Accent4" refType="w" fact="0.8386"/>
                  <dgm:constr type="t" for="ch" forName="Child3Accent4" refType="h" fact="0.6828"/>
                  <dgm:constr type="w" for="ch" forName="Child3Accent4" refType="w" fact="0.0283"/>
                  <dgm:constr type="h" for="ch" forName="Child3Accent4" refType="h" fact="0.0518"/>
                  <dgm:constr type="r" for="ch" forName="Child3Accent5" refType="w" fact="0.8923"/>
                  <dgm:constr type="t" for="ch" forName="Child3Accent5" refType="h" fact="0.6828"/>
                  <dgm:constr type="w" for="ch" forName="Child3Accent5" refType="w" fact="0.0283"/>
                  <dgm:constr type="h" for="ch" forName="Child3Accent5" refType="h" fact="0.0518"/>
                  <dgm:constr type="r" for="ch" forName="Child1Accent7" refType="w" fact="0.9332"/>
                  <dgm:constr type="t" for="ch" forName="Child1Accent7" refType="h" fact="0.128"/>
                  <dgm:constr type="w" for="ch" forName="Child1Accent7" refType="w" fact="0.0283"/>
                  <dgm:constr type="h" for="ch" forName="Child1Accent7" refType="h" fact="0.0518"/>
                  <dgm:constr type="r" for="ch" forName="Child3Accent6" refType="w" fact="0.9461"/>
                  <dgm:constr type="t" for="ch" forName="Child3Accent6" refType="h" fact="0.6828"/>
                  <dgm:constr type="w" for="ch" forName="Child3Accent6" refType="w" fact="0.0283"/>
                  <dgm:constr type="h" for="ch" forName="Child3Accent6" refType="h" fact="0.0518"/>
                  <dgm:constr type="r" for="ch" forName="Child1Accent8" refType="w" fact="0.9915"/>
                  <dgm:constr type="t" for="ch" forName="Child1Accent8" refType="h" fact="0.128"/>
                  <dgm:constr type="w" for="ch" forName="Child1Accent8" refType="w" fact="0.0283"/>
                  <dgm:constr type="h" for="ch" forName="Child1Accent8" refType="h" fact="0.0518"/>
                  <dgm:constr type="r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r" for="ch" forName="Child3Accent7" refType="w" fact="0.9998"/>
                  <dgm:constr type="t" for="ch" forName="Child3Accent7" refType="h" fact="0.6828"/>
                  <dgm:constr type="w" for="ch" forName="Child3Accent7" refType="w" fact="0.0283"/>
                  <dgm:constr type="h" for="ch" forName="Child3Accent7" refType="h" fact="0.0518"/>
                  <dgm:constr type="r" for="ch" forName="Child4Accent1" refType="w" fact="0.6096"/>
                  <dgm:constr type="t" for="ch" forName="Child4Accent1" refType="h" fact="0.8"/>
                  <dgm:constr type="w" for="ch" forName="Child4Accent1" refType="w" fact="0.0566"/>
                  <dgm:constr type="h" for="ch" forName="Child4Accent1" refType="h" fact="0.1035"/>
                  <dgm:constr type="r" for="ch" forName="Child4Accent3" refType="w" fact="0.7002"/>
                  <dgm:constr type="t" for="ch" forName="Child4Accent3" refType="h" fact="0.9482"/>
                  <dgm:constr type="w" for="ch" forName="Child4Accent3" refType="w" fact="0.0283"/>
                  <dgm:constr type="h" for="ch" forName="Child4Accent3" refType="h" fact="0.0518"/>
                  <dgm:constr type="r" for="ch" forName="Child4Accent4" refType="w" fact="0.7585"/>
                  <dgm:constr type="t" for="ch" forName="Child4Accent4" refType="h" fact="0.9482"/>
                  <dgm:constr type="w" for="ch" forName="Child4Accent4" refType="w" fact="0.0283"/>
                  <dgm:constr type="h" for="ch" forName="Child4Accent4" refType="h" fact="0.0518"/>
                  <dgm:constr type="r" for="ch" forName="Child4Accent5" refType="w" fact="0.8167"/>
                  <dgm:constr type="t" for="ch" forName="Child4Accent5" refType="h" fact="0.9482"/>
                  <dgm:constr type="w" for="ch" forName="Child4Accent5" refType="w" fact="0.0283"/>
                  <dgm:constr type="h" for="ch" forName="Child4Accent5" refType="h" fact="0.0518"/>
                  <dgm:constr type="r" for="ch" forName="Child4Accent6" refType="w" fact="0.8749"/>
                  <dgm:constr type="t" for="ch" forName="Child4Accent6" refType="h" fact="0.9482"/>
                  <dgm:constr type="w" for="ch" forName="Child4Accent6" refType="w" fact="0.0283"/>
                  <dgm:constr type="h" for="ch" forName="Child4Accent6" refType="h" fact="0.0518"/>
                  <dgm:constr type="r" for="ch" forName="Child4Accent7" refType="w" fact="0.9332"/>
                  <dgm:constr type="t" for="ch" forName="Child4Accent7" refType="h" fact="0.9482"/>
                  <dgm:constr type="w" for="ch" forName="Child4Accent7" refType="w" fact="0.0283"/>
                  <dgm:constr type="h" for="ch" forName="Child4Accent7" refType="h" fact="0.0518"/>
                  <dgm:constr type="r" for="ch" forName="Child4Accent8" refType="w" fact="0.9914"/>
                  <dgm:constr type="t" for="ch" forName="Child4Accent8" refType="h" fact="0.9482"/>
                  <dgm:constr type="w" for="ch" forName="Child4Accent8" refType="w" fact="0.0283"/>
                  <dgm:constr type="h" for="ch" forName="Child4Accent8" refType="h" fact="0.0518"/>
                  <dgm:constr type="r" for="ch" forName="Child2Accent1" refType="w" fact="0.6842"/>
                  <dgm:constr type="t" for="ch" forName="Child2Accent1" refType="h" fact="0.3725"/>
                  <dgm:constr type="w" for="ch" forName="Child2Accent1" refType="w" fact="0.0566"/>
                  <dgm:constr type="h" for="ch" forName="Child2Accent1" refType="h" fact="0.1035"/>
                  <dgm:constr type="r" for="ch" forName="Child4Accent2" refType="w" fact="0.642"/>
                  <dgm:constr type="t" for="ch" forName="Child4Accent2" refType="h" fact="0.8993"/>
                  <dgm:constr type="w" for="ch" forName="Child4Accent2" refType="w" fact="0.0283"/>
                  <dgm:constr type="h" for="ch" forName="Child4Accent2" refType="h" fact="0.0518"/>
                  <dgm:constr type="r" for="ch" forName="Child1Accent2" refType="w" fact="0.6415"/>
                  <dgm:constr type="t" for="ch" forName="Child1Accent2" refType="h" fact="0.162"/>
                  <dgm:constr type="w" for="ch" forName="Child1Accent2" refType="w" fact="0.0283"/>
                  <dgm:constr type="h" for="ch" forName="Child1Accent2" refType="h" fact="0.0518"/>
                  <dgm:constr type="r" for="ch" forName="Child3Accent3" refType="w" fact="0.7849"/>
                  <dgm:constr type="t" for="ch" forName="Child3Accent3" refType="h" fact="0.6828"/>
                  <dgm:constr type="w" for="ch" forName="Child3Accent3" refType="w" fact="0.0283"/>
                  <dgm:constr type="h" for="ch" forName="Child3Accent3" refType="h" fact="0.0518"/>
                  <dgm:constr type="r" for="ch" forName="Child2Accent2" refType="w" fact="0.7311"/>
                  <dgm:constr type="t" for="ch" forName="Child2Accent2" refType="h" fact="0.3937"/>
                  <dgm:constr type="w" for="ch" forName="Child2Accent2" refType="w" fact="0.0283"/>
                  <dgm:constr type="h" for="ch" forName="Child2Accent2" refType="h" fact="0.0518"/>
                  <dgm:constr type="r" for="ch" forName="Child2Accent4" refType="w" fact="0.8386"/>
                  <dgm:constr type="t" for="ch" forName="Child2Accent4" refType="h" fact="0.3937"/>
                  <dgm:constr type="w" for="ch" forName="Child2Accent4" refType="w" fact="0.0283"/>
                  <dgm:constr type="h" for="ch" forName="Child2Accent4" refType="h" fact="0.0518"/>
                  <dgm:constr type="r" for="ch" forName="Child2Accent5" refType="w" fact="0.8923"/>
                  <dgm:constr type="t" for="ch" forName="Child2Accent5" refType="h" fact="0.3937"/>
                  <dgm:constr type="w" for="ch" forName="Child2Accent5" refType="w" fact="0.0283"/>
                  <dgm:constr type="h" for="ch" forName="Child2Accent5" refType="h" fact="0.0518"/>
                  <dgm:constr type="r" for="ch" forName="Child2Accent6" refType="w" fact="0.9461"/>
                  <dgm:constr type="t" for="ch" forName="Child2Accent6" refType="h" fact="0.3937"/>
                  <dgm:constr type="w" for="ch" forName="Child2Accent6" refType="w" fact="0.0283"/>
                  <dgm:constr type="h" for="ch" forName="Child2Accent6" refType="h" fact="0.0518"/>
                  <dgm:constr type="r" for="ch" forName="Child2Accent7" refType="w" fact="0.9998"/>
                  <dgm:constr type="t" for="ch" forName="Child2Accent7" refType="h" fact="0.3937"/>
                  <dgm:constr type="w" for="ch" forName="Child2Accent7" refType="w" fact="0.0283"/>
                  <dgm:constr type="h" for="ch" forName="Child2Accent7" refType="h" fact="0.0518"/>
                  <dgm:constr type="r" for="ch" forName="Child2Accent3" refType="w" fact="0.7849"/>
                  <dgm:constr type="t" for="ch" forName="Child2Accent3" refType="h" fact="0.3937"/>
                  <dgm:constr type="w" for="ch" forName="Child2Accent3" refType="w" fact="0.0283"/>
                  <dgm:constr type="h" for="ch" forName="Child2Accent3" refType="h" fact="0.0518"/>
                  <dgm:constr type="r" for="ch" forName="ParentAccent1" refType="w" fact="0.0283"/>
                  <dgm:constr type="t" for="ch" forName="ParentAccent1" refType="h" fact="0.5316"/>
                  <dgm:constr type="w" for="ch" forName="ParentAccent1" refType="w" fact="0.0283"/>
                  <dgm:constr type="h" for="ch" forName="ParentAccent1" refType="h" fact="0.0518"/>
                  <dgm:constr type="r" for="ch" forName="ParentAccent2" refType="w" fact="0.0801"/>
                  <dgm:constr type="t" for="ch" forName="ParentAccent2" refType="h" fact="0.5316"/>
                  <dgm:constr type="w" for="ch" forName="ParentAccent2" refType="w" fact="0.0283"/>
                  <dgm:constr type="h" for="ch" forName="ParentAccent2" refType="h" fact="0.0518"/>
                  <dgm:constr type="r" for="ch" forName="ParentAccent3" refType="w" fact="0.1318"/>
                  <dgm:constr type="t" for="ch" forName="ParentAccent3" refType="h" fact="0.5316"/>
                  <dgm:constr type="w" for="ch" forName="ParentAccent3" refType="w" fact="0.0283"/>
                  <dgm:constr type="h" for="ch" forName="ParentAccent3" refType="h" fact="0.0518"/>
                  <dgm:constr type="r" for="ch" forName="ParentAccent4" refType="w" fact="0.1836"/>
                  <dgm:constr type="t" for="ch" forName="ParentAccent4" refType="h" fact="0.5316"/>
                  <dgm:constr type="w" for="ch" forName="ParentAccent4" refType="w" fact="0.0283"/>
                  <dgm:constr type="h" for="ch" forName="ParentAccent4" refType="h" fact="0.0518"/>
                  <dgm:constr type="r" for="ch" forName="ParentAccent5" refType="w" fact="0.2354"/>
                  <dgm:constr type="t" for="ch" forName="ParentAccent5" refType="h" fact="0.5316"/>
                  <dgm:constr type="w" for="ch" forName="ParentAccent5" refType="w" fact="0.0283"/>
                  <dgm:constr type="h" for="ch" forName="ParentAccent5" refType="h" fact="0.0518"/>
                  <dgm:constr type="r" for="ch" forName="ParentAccent6" refType="w" fact="0.3154"/>
                  <dgm:constr type="t" for="ch" forName="ParentAccent6" refType="h" fact="0.5057"/>
                  <dgm:constr type="w" for="ch" forName="ParentAccent6" refType="w" fact="0.0566"/>
                  <dgm:constr type="h" for="ch" forName="ParentAccent6" refType="h" fact="0.1035"/>
                  <dgm:constr type="r" for="ch" forName="ParentAccent7" refType="w" fact="0.0744"/>
                  <dgm:constr type="t" for="ch" forName="ParentAccent7" refType="h" fact="0.4247"/>
                  <dgm:constr type="w" for="ch" forName="ParentAccent7" refType="w" fact="0.0283"/>
                  <dgm:constr type="h" for="ch" forName="ParentAccent7" refType="h" fact="0.0518"/>
                  <dgm:constr type="r" for="ch" forName="ParentAccent8" refType="w" fact="0.0744"/>
                  <dgm:constr type="t" for="ch" forName="ParentAccent8" refType="h" fact="0.6392"/>
                  <dgm:constr type="w" for="ch" forName="ParentAccent8" refType="w" fact="0.0283"/>
                  <dgm:constr type="h" for="ch" forName="ParentAccent8" refType="h" fact="0.0518"/>
                  <dgm:constr type="r" for="ch" forName="ParentAccent9" refType="w" fact="0.0491"/>
                  <dgm:constr type="t" for="ch" forName="ParentAccent9" refType="h" fact="0.4712"/>
                  <dgm:constr type="w" for="ch" forName="ParentAccent9" refType="w" fact="0.0283"/>
                  <dgm:constr type="h" for="ch" forName="ParentAccent9" refType="h" fact="0.0518"/>
                  <dgm:constr type="r" for="ch" forName="ParentAccent10" refType="w" fact="0.0475"/>
                  <dgm:constr type="t" for="ch" forName="ParentAccent10" refType="h" fact="0.593"/>
                  <dgm:constr type="w" for="ch" forName="ParentAccent10" refType="w" fact="0.0283"/>
                  <dgm:constr type="h" for="ch" forName="ParentAccent10" refType="h" fact="0.0518"/>
                  <dgm:constr type="r" for="ch" forName="Child4" refType="w" fact="0.9919"/>
                  <dgm:constr type="t" for="ch" forName="Child4" refType="h" fact="0.8184"/>
                  <dgm:constr type="w" for="ch" forName="Child4" refType="w" fact="0.3192"/>
                  <dgm:constr type="h" for="ch" forName="Child4" refType="h" fact="0.1294"/>
                  <dgm:constr type="r" for="ch" forName="Child3" refType="w"/>
                  <dgm:constr type="t" for="ch" forName="Child3" refType="h" fact="0.5547"/>
                  <dgm:constr type="w" for="ch" forName="Child3" refType="w" fact="0.297"/>
                  <dgm:constr type="h" for="ch" forName="Child3" refType="h" fact="0.1294"/>
                  <dgm:constr type="r" for="ch" forName="Child2" refType="w"/>
                  <dgm:constr type="t" for="ch" forName="Child2" refType="h" fact="0.2662"/>
                  <dgm:constr type="w" for="ch" forName="Child2" refType="w" fact="0.297"/>
                  <dgm:constr type="h" for="ch" forName="Child2" refType="h" fact="0.1294"/>
                  <dgm:constr type="r" for="ch" forName="Child1" refType="w" fact="0.9919"/>
                  <dgm:constr type="t" for="ch" forName="Child1" refType="h" fact="0"/>
                  <dgm:constr type="w" for="ch" forName="Child1" refType="w" fact="0.3192"/>
                  <dgm:constr type="h" for="ch" forName="Child1" refType="h" fact="0.1294"/>
                </dgm:constrLst>
              </dgm:if>
              <dgm:else name="Name20">
                <dgm:alg type="composite">
                  <dgm:param type="ar" val="1.3278"/>
                </dgm:alg>
                <dgm:constrLst>
                  <dgm:constr type="primFontSz" for="des" forName="Child1" val="65"/>
                  <dgm:constr type="primFontSz" for="des" forName="Child1" refType="primFontSz" refFor="des" refForName="Parent" op="lte"/>
                  <dgm:constr type="primFontSz" for="des" forName="Child2" refType="primFontSz" refFor="des" refForName="Parent" op="lte"/>
                  <dgm:constr type="primFontSz" for="des" forName="Child3" refType="primFontSz" refFor="des" refForName="Parent" op="lte"/>
                  <dgm:constr type="primFontSz" for="des" forName="Child4" refType="primFontSz" refFor="des" refForName="Parent" op="lte"/>
                  <dgm:constr type="primFontSz" for="des" forName="Child5" refType="primFontSz" refFor="des" refForName="Parent" op="lte"/>
                  <dgm:constr type="primFontSz" for="des" forName="Child2" refType="primFontSz" refFor="des" refForName="Child1" op="equ"/>
                  <dgm:constr type="primFontSz" for="des" forName="Child3" refType="primFontSz" refFor="des" refForName="Child1" op="equ"/>
                  <dgm:constr type="primFontSz" for="des" forName="Child4" refType="primFontSz" refFor="des" refForName="Child1" op="equ"/>
                  <dgm:constr type="primFontSz" for="des" forName="Child5" refType="primFontSz" refFor="des" refForName="Child1" op="equ"/>
                  <dgm:constr type="r" for="ch" forName="Child2Accent1" refType="w" fact="0.6564"/>
                  <dgm:constr type="t" for="ch" forName="Child2Accent1" refType="h" fact="0.3184"/>
                  <dgm:constr type="w" for="ch" forName="Child2Accent1" refType="w" fact="0.0574"/>
                  <dgm:constr type="h" for="ch" forName="Child2Accent1" refType="h" fact="0.0763"/>
                  <dgm:constr type="r" for="ch" forName="Child2Accent2" refType="w" fact="0.6932"/>
                  <dgm:constr type="t" for="ch" forName="Child2Accent2" refType="h" fact="0.2781"/>
                  <dgm:constr type="w" for="ch" forName="Child2Accent2" refType="w" fact="0.0287"/>
                  <dgm:constr type="h" for="ch" forName="Child2Accent2" refType="h" fact="0.0381"/>
                  <dgm:constr type="r" for="ch" forName="Child2Accent3" refType="w" fact="0.7545"/>
                  <dgm:constr type="t" for="ch" forName="Child2Accent3" refType="h" fact="0.2781"/>
                  <dgm:constr type="w" for="ch" forName="Child2Accent3" refType="w" fact="0.0287"/>
                  <dgm:constr type="h" for="ch" forName="Child2Accent3" refType="h" fact="0.0381"/>
                  <dgm:constr type="r" for="ch" forName="Child2Accent4" refType="w" fact="0.8158"/>
                  <dgm:constr type="t" for="ch" forName="Child2Accent4" refType="h" fact="0.2781"/>
                  <dgm:constr type="w" for="ch" forName="Child2Accent4" refType="w" fact="0.0287"/>
                  <dgm:constr type="h" for="ch" forName="Child2Accent4" refType="h" fact="0.0381"/>
                  <dgm:constr type="r" for="ch" forName="Child2Accent5" refType="w" fact="0.8771"/>
                  <dgm:constr type="t" for="ch" forName="Child2Accent5" refType="h" fact="0.2781"/>
                  <dgm:constr type="w" for="ch" forName="Child2Accent5" refType="w" fact="0.0287"/>
                  <dgm:constr type="h" for="ch" forName="Child2Accent5" refType="h" fact="0.0381"/>
                  <dgm:constr type="r" for="ch" forName="Child2Accent6" refType="w" fact="0.9385"/>
                  <dgm:constr type="t" for="ch" forName="Child2Accent6" refType="h" fact="0.2781"/>
                  <dgm:constr type="w" for="ch" forName="Child2Accent6" refType="w" fact="0.0287"/>
                  <dgm:constr type="h" for="ch" forName="Child2Accent6" refType="h" fact="0.0381"/>
                  <dgm:constr type="r" for="ch" forName="Child2Accent7" refType="w" fact="0.9998"/>
                  <dgm:constr type="t" for="ch" forName="Child2Accent7" refType="h" fact="0.2781"/>
                  <dgm:constr type="w" for="ch" forName="Child2Accent7" refType="w" fact="0.0287"/>
                  <dgm:constr type="h" for="ch" forName="Child2Accent7" refType="h" fact="0.0381"/>
                  <dgm:constr type="r" for="ch" forName="Child3Accent1" refType="w" fact="0.716"/>
                  <dgm:constr type="t" for="ch" forName="Child3Accent1" refType="h" fact="0.5061"/>
                  <dgm:constr type="w" for="ch" forName="Child3Accent1" refType="w" fact="0.0574"/>
                  <dgm:constr type="h" for="ch" forName="Child3Accent1" refType="h" fact="0.0763"/>
                  <dgm:constr type="r" for="ch" forName="Child3Accent2" refType="w" fact="0.7728"/>
                  <dgm:constr type="t" for="ch" forName="Child3Accent2" refType="h" fact="0.5252"/>
                  <dgm:constr type="w" for="ch" forName="Child3Accent2" refType="w" fact="0.0287"/>
                  <dgm:constr type="h" for="ch" forName="Child3Accent2" refType="h" fact="0.0381"/>
                  <dgm:constr type="r" for="ch" forName="Child3Accent3" refType="w" fact="0.8295"/>
                  <dgm:constr type="t" for="ch" forName="Child3Accent3" refType="h" fact="0.5252"/>
                  <dgm:constr type="w" for="ch" forName="Child3Accent3" refType="w" fact="0.0287"/>
                  <dgm:constr type="h" for="ch" forName="Child3Accent3" refType="h" fact="0.0381"/>
                  <dgm:constr type="r" for="ch" forName="Child3Accent4" refType="w" fact="0.8863"/>
                  <dgm:constr type="t" for="ch" forName="Child3Accent4" refType="h" fact="0.5252"/>
                  <dgm:constr type="w" for="ch" forName="Child3Accent4" refType="w" fact="0.0287"/>
                  <dgm:constr type="h" for="ch" forName="Child3Accent4" refType="h" fact="0.0381"/>
                  <dgm:constr type="r" for="ch" forName="Child3Accent5" refType="w" fact="0.943"/>
                  <dgm:constr type="t" for="ch" forName="Child3Accent5" refType="h" fact="0.5252"/>
                  <dgm:constr type="w" for="ch" forName="Child3Accent5" refType="w" fact="0.0287"/>
                  <dgm:constr type="h" for="ch" forName="Child3Accent5" refType="h" fact="0.0381"/>
                  <dgm:constr type="r" for="ch" forName="Child3Accent6" refType="w" fact="0.9998"/>
                  <dgm:constr type="t" for="ch" forName="Child3Accent6" refType="h" fact="0.5252"/>
                  <dgm:constr type="w" for="ch" forName="Child3Accent6" refType="w" fact="0.0287"/>
                  <dgm:constr type="h" for="ch" forName="Child3Accent6" refType="h" fact="0.0381"/>
                  <dgm:constr type="r" for="ch" forName="Child3Accent7" refType="w" fact="0"/>
                  <dgm:constr type="t" for="ch" forName="Child3Accent7" refType="h" fact="0"/>
                  <dgm:constr type="w" for="ch" forName="Child3Accent7" refType="w" fact="0"/>
                  <dgm:constr type="h" for="ch" forName="Child3Accent7" refType="h" fact="0"/>
                  <dgm:constr type="r" for="ch" forName="Child4Accent1" refType="w" fact="0.6564"/>
                  <dgm:constr type="t" for="ch" forName="Child4Accent1" refType="h" fact="0.6908"/>
                  <dgm:constr type="w" for="ch" forName="Child4Accent1" refType="w" fact="0.0574"/>
                  <dgm:constr type="h" for="ch" forName="Child4Accent1" refType="h" fact="0.0763"/>
                  <dgm:constr type="r" for="ch" forName="Child4Accent2" refType="w" fact="0.6932"/>
                  <dgm:constr type="t" for="ch" forName="Child4Accent2" refType="h" fact="0.7684"/>
                  <dgm:constr type="w" for="ch" forName="Child4Accent2" refType="w" fact="0.0287"/>
                  <dgm:constr type="h" for="ch" forName="Child4Accent2" refType="h" fact="0.0381"/>
                  <dgm:constr type="r" for="ch" forName="Child4Accent3" refType="w" fact="0.7545"/>
                  <dgm:constr type="t" for="ch" forName="Child4Accent3" refType="h" fact="0.7684"/>
                  <dgm:constr type="w" for="ch" forName="Child4Accent3" refType="w" fact="0.0287"/>
                  <dgm:constr type="h" for="ch" forName="Child4Accent3" refType="h" fact="0.0381"/>
                  <dgm:constr type="r" for="ch" forName="Child4Accent4" refType="w" fact="0.8158"/>
                  <dgm:constr type="t" for="ch" forName="Child4Accent4" refType="h" fact="0.7684"/>
                  <dgm:constr type="w" for="ch" forName="Child4Accent4" refType="w" fact="0.0287"/>
                  <dgm:constr type="h" for="ch" forName="Child4Accent4" refType="h" fact="0.0381"/>
                  <dgm:constr type="r" for="ch" forName="Child4Accent5" refType="w" fact="0.8771"/>
                  <dgm:constr type="t" for="ch" forName="Child4Accent5" refType="h" fact="0.7684"/>
                  <dgm:constr type="w" for="ch" forName="Child4Accent5" refType="w" fact="0.0287"/>
                  <dgm:constr type="h" for="ch" forName="Child4Accent5" refType="h" fact="0.0381"/>
                  <dgm:constr type="r" for="ch" forName="Child4Accent6" refType="w" fact="0.9385"/>
                  <dgm:constr type="t" for="ch" forName="Child4Accent6" refType="h" fact="0.7684"/>
                  <dgm:constr type="w" for="ch" forName="Child4Accent6" refType="w" fact="0.0287"/>
                  <dgm:constr type="h" for="ch" forName="Child4Accent6" refType="h" fact="0.0381"/>
                  <dgm:constr type="r" for="ch" forName="Child4Accent7" refType="w" fact="0.9998"/>
                  <dgm:constr type="t" for="ch" forName="Child4Accent7" refType="h" fact="0.7684"/>
                  <dgm:constr type="w" for="ch" forName="Child4Accent7" refType="w" fact="0.0287"/>
                  <dgm:constr type="h" for="ch" forName="Child4Accent7" refType="h" fact="0.0381"/>
                  <dgm:constr type="r" for="ch" forName="Child4Accent8" refType="w" fact="0"/>
                  <dgm:constr type="t" for="ch" forName="Child4Accent8" refType="h" fact="0"/>
                  <dgm:constr type="w" for="ch" forName="Child4Accent8" refType="w" fact="0"/>
                  <dgm:constr type="h" for="ch" forName="Child4Accent8" refType="h" fact="0"/>
                  <dgm:constr type="r" for="ch" forName="ParentAccent1" refType="w" fact="0.0287"/>
                  <dgm:constr type="t" for="ch" forName="ParentAccent1" refType="h" fact="0.5252"/>
                  <dgm:constr type="w" for="ch" forName="ParentAccent1" refType="w" fact="0.0287"/>
                  <dgm:constr type="h" for="ch" forName="ParentAccent1" refType="h" fact="0.0381"/>
                  <dgm:constr type="r" for="ch" forName="ParentAccent2" refType="w" fact="0.0813"/>
                  <dgm:constr type="t" for="ch" forName="ParentAccent2" refType="h" fact="0.5252"/>
                  <dgm:constr type="w" for="ch" forName="ParentAccent2" refType="w" fact="0.0287"/>
                  <dgm:constr type="h" for="ch" forName="ParentAccent2" refType="h" fact="0.0381"/>
                  <dgm:constr type="r" for="ch" forName="ParentAccent3" refType="w" fact="0.1339"/>
                  <dgm:constr type="t" for="ch" forName="ParentAccent3" refType="h" fact="0.5252"/>
                  <dgm:constr type="w" for="ch" forName="ParentAccent3" refType="w" fact="0.0287"/>
                  <dgm:constr type="h" for="ch" forName="ParentAccent3" refType="h" fact="0.0381"/>
                  <dgm:constr type="r" for="ch" forName="ParentAccent4" refType="w" fact="0.1864"/>
                  <dgm:constr type="t" for="ch" forName="ParentAccent4" refType="h" fact="0.5252"/>
                  <dgm:constr type="w" for="ch" forName="ParentAccent4" refType="w" fact="0.0287"/>
                  <dgm:constr type="h" for="ch" forName="ParentAccent4" refType="h" fact="0.0381"/>
                  <dgm:constr type="r" for="ch" forName="ParentAccent5" refType="w" fact="0.239"/>
                  <dgm:constr type="t" for="ch" forName="ParentAccent5" refType="h" fact="0.5252"/>
                  <dgm:constr type="w" for="ch" forName="ParentAccent5" refType="w" fact="0.0287"/>
                  <dgm:constr type="h" for="ch" forName="ParentAccent5" refType="h" fact="0.0381"/>
                  <dgm:constr type="r" for="ch" forName="ParentAccent6" refType="w" fact="0.3203"/>
                  <dgm:constr type="t" for="ch" forName="ParentAccent6" refType="h" fact="0.5061"/>
                  <dgm:constr type="w" for="ch" forName="ParentAccent6" refType="w" fact="0.0574"/>
                  <dgm:constr type="h" for="ch" forName="ParentAccent6" refType="h" fact="0.0763"/>
                  <dgm:constr type="r" for="ch" forName="ParentAccent7" refType="w" fact="0.0755"/>
                  <dgm:constr type="t" for="ch" forName="ParentAccent7" refType="h" fact="0.4464"/>
                  <dgm:constr type="w" for="ch" forName="ParentAccent7" refType="w" fact="0.0287"/>
                  <dgm:constr type="h" for="ch" forName="ParentAccent7" refType="h" fact="0.0381"/>
                  <dgm:constr type="r" for="ch" forName="ParentAccent8" refType="w" fact="0.0755"/>
                  <dgm:constr type="t" for="ch" forName="ParentAccent8" refType="h" fact="0.6045"/>
                  <dgm:constr type="w" for="ch" forName="ParentAccent8" refType="w" fact="0.0287"/>
                  <dgm:constr type="h" for="ch" forName="ParentAccent8" refType="h" fact="0.0381"/>
                  <dgm:constr type="r" for="ch" forName="ParentAccent9" refType="w" fact="0.0499"/>
                  <dgm:constr type="t" for="ch" forName="ParentAccent9" refType="h" fact="0.4807"/>
                  <dgm:constr type="w" for="ch" forName="ParentAccent9" refType="w" fact="0.0287"/>
                  <dgm:constr type="h" for="ch" forName="ParentAccent9" refType="h" fact="0.0381"/>
                  <dgm:constr type="r" for="ch" forName="ParentAccent10" refType="w" fact="0.0482"/>
                  <dgm:constr type="t" for="ch" forName="ParentAccent10" refType="h" fact="0.5705"/>
                  <dgm:constr type="w" for="ch" forName="ParentAccent10" refType="w" fact="0.0287"/>
                  <dgm:constr type="h" for="ch" forName="ParentAccent10" refType="h" fact="0.0381"/>
                  <dgm:constr type="r" for="ch" forName="Child1Accent1" refType="w" fact="0.5181"/>
                  <dgm:constr type="t" for="ch" forName="Child1Accent1" refType="h" fact="0.2457"/>
                  <dgm:constr type="w" for="ch" forName="Child1Accent1" refType="w" fact="0.0574"/>
                  <dgm:constr type="h" for="ch" forName="Child1Accent1" refType="h" fact="0.0763"/>
                  <dgm:constr type="r" for="ch" forName="Child1Accent2" refType="w" fact="0.5542"/>
                  <dgm:constr type="t" for="ch" forName="Child1Accent2" refType="h" fact="0.2004"/>
                  <dgm:constr type="w" for="ch" forName="Child1Accent2" refType="w" fact="0.0287"/>
                  <dgm:constr type="h" for="ch" forName="Child1Accent2" refType="h" fact="0.0381"/>
                  <dgm:constr type="r" for="ch" forName="Child1Accent3" refType="w" fact="0.5946"/>
                  <dgm:constr type="t" for="ch" forName="Child1Accent3" refType="h" fact="0.1445"/>
                  <dgm:constr type="w" for="ch" forName="Child1Accent3" refType="w" fact="0.0287"/>
                  <dgm:constr type="h" for="ch" forName="Child1Accent3" refType="h" fact="0.0381"/>
                  <dgm:constr type="r" for="ch" forName="Child1Accent4" refType="w" fact="0.6347"/>
                  <dgm:constr type="t" for="ch" forName="Child1Accent4" refType="h" fact="0.097"/>
                  <dgm:constr type="w" for="ch" forName="Child1Accent4" refType="w" fact="0.0287"/>
                  <dgm:constr type="h" for="ch" forName="Child1Accent4" refType="h" fact="0.0381"/>
                  <dgm:constr type="r" for="ch" forName="Child1Accent5" refType="w" fact="0.696"/>
                  <dgm:constr type="t" for="ch" forName="Child1Accent5" refType="h" fact="0.097"/>
                  <dgm:constr type="w" for="ch" forName="Child1Accent5" refType="w" fact="0.0287"/>
                  <dgm:constr type="h" for="ch" forName="Child1Accent5" refType="h" fact="0.0381"/>
                  <dgm:constr type="r" for="ch" forName="Child1Accent6" refType="w" fact="0.7574"/>
                  <dgm:constr type="t" for="ch" forName="Child1Accent6" refType="h" fact="0.097"/>
                  <dgm:constr type="w" for="ch" forName="Child1Accent6" refType="w" fact="0.0287"/>
                  <dgm:constr type="h" for="ch" forName="Child1Accent6" refType="h" fact="0.0381"/>
                  <dgm:constr type="r" for="ch" forName="Child1Accent7" refType="w" fact="0.8187"/>
                  <dgm:constr type="t" for="ch" forName="Child1Accent7" refType="h" fact="0.097"/>
                  <dgm:constr type="w" for="ch" forName="Child1Accent7" refType="w" fact="0.0287"/>
                  <dgm:constr type="h" for="ch" forName="Child1Accent7" refType="h" fact="0.0381"/>
                  <dgm:constr type="r" for="ch" forName="Child1Accent8" refType="w" fact="0.88"/>
                  <dgm:constr type="t" for="ch" forName="Child1Accent8" refType="h" fact="0.097"/>
                  <dgm:constr type="w" for="ch" forName="Child1Accent8" refType="w" fact="0.0287"/>
                  <dgm:constr type="h" for="ch" forName="Child1Accent8" refType="h" fact="0.0381"/>
                  <dgm:constr type="r" for="ch" forName="Child1Accent9" refType="w" fact="0.9413"/>
                  <dgm:constr type="t" for="ch" forName="Child1Accent9" refType="h" fact="0.097"/>
                  <dgm:constr type="w" for="ch" forName="Child1Accent9" refType="w" fact="0.0287"/>
                  <dgm:constr type="h" for="ch" forName="Child1Accent9" refType="h" fact="0.0381"/>
                  <dgm:constr type="r" for="ch" forName="Child5Accent1" refType="w" fact="0.5181"/>
                  <dgm:constr type="t" for="ch" forName="Child5Accent1" refType="h" fact="0.7601"/>
                  <dgm:constr type="w" for="ch" forName="Child5Accent1" refType="w" fact="0.0574"/>
                  <dgm:constr type="h" for="ch" forName="Child5Accent1" refType="h" fact="0.0763"/>
                  <dgm:constr type="r" for="ch" forName="Child5Accent2" refType="w" fact="0.547"/>
                  <dgm:constr type="t" for="ch" forName="Child5Accent2" refType="h" fact="0.8375"/>
                  <dgm:constr type="w" for="ch" forName="Child5Accent2" refType="w" fact="0.0287"/>
                  <dgm:constr type="h" for="ch" forName="Child5Accent2" refType="h" fact="0.0381"/>
                  <dgm:constr type="r" for="ch" forName="Child5Accent3" refType="w" fact="0.5882"/>
                  <dgm:constr type="t" for="ch" forName="Child5Accent3" refType="h" fact="0.8991"/>
                  <dgm:constr type="w" for="ch" forName="Child5Accent3" refType="w" fact="0.0287"/>
                  <dgm:constr type="h" for="ch" forName="Child5Accent3" refType="h" fact="0.0381"/>
                  <dgm:constr type="r" for="ch" forName="Child5Accent4" refType="w" fact="0.6347"/>
                  <dgm:constr type="t" for="ch" forName="Child5Accent4" refType="h" fact="0.9619"/>
                  <dgm:constr type="w" for="ch" forName="Child5Accent4" refType="w" fact="0.0287"/>
                  <dgm:constr type="h" for="ch" forName="Child5Accent4" refType="h" fact="0.0381"/>
                  <dgm:constr type="r" for="ch" forName="Child5Accent5" refType="w" fact="0.696"/>
                  <dgm:constr type="t" for="ch" forName="Child5Accent5" refType="h" fact="0.9619"/>
                  <dgm:constr type="w" for="ch" forName="Child5Accent5" refType="w" fact="0.0287"/>
                  <dgm:constr type="h" for="ch" forName="Child5Accent5" refType="h" fact="0.0381"/>
                  <dgm:constr type="r" for="ch" forName="Child5Accent6" refType="w" fact="0.7574"/>
                  <dgm:constr type="t" for="ch" forName="Child5Accent6" refType="h" fact="0.9619"/>
                  <dgm:constr type="w" for="ch" forName="Child5Accent6" refType="w" fact="0.0287"/>
                  <dgm:constr type="h" for="ch" forName="Child5Accent6" refType="h" fact="0.0381"/>
                  <dgm:constr type="r" for="ch" forName="Child5Accent7" refType="w" fact="0.8187"/>
                  <dgm:constr type="t" for="ch" forName="Child5Accent7" refType="h" fact="0.9619"/>
                  <dgm:constr type="w" for="ch" forName="Child5Accent7" refType="w" fact="0.0287"/>
                  <dgm:constr type="h" for="ch" forName="Child5Accent7" refType="h" fact="0.0381"/>
                  <dgm:constr type="r" for="ch" forName="Child5Accent8" refType="w" fact="0.88"/>
                  <dgm:constr type="t" for="ch" forName="Child5Accent8" refType="h" fact="0.9619"/>
                  <dgm:constr type="w" for="ch" forName="Child5Accent8" refType="w" fact="0.0287"/>
                  <dgm:constr type="h" for="ch" forName="Child5Accent8" refType="h" fact="0.0381"/>
                  <dgm:constr type="r" for="ch" forName="Child5Accent9" refType="w" fact="0.9423"/>
                  <dgm:constr type="t" for="ch" forName="Child5Accent9" refType="h" fact="0.9619"/>
                  <dgm:constr type="w" for="ch" forName="Child5Accent9" refType="w" fact="0.0287"/>
                  <dgm:constr type="h" for="ch" forName="Child5Accent9" refType="h" fact="0.0381"/>
                  <dgm:constr type="r" for="ch" forName="Child5" refType="w" fact="0.9419"/>
                  <dgm:constr type="t" for="ch" forName="Child5" refType="h" fact="0.8635"/>
                  <dgm:constr type="w" for="ch" forName="Child5" refType="w" fact="0.3364"/>
                  <dgm:constr type="h" for="ch" forName="Child5" refType="h" fact="0.0981"/>
                  <dgm:constr type="r" for="ch" forName="Child4" refType="w"/>
                  <dgm:constr type="t" for="ch" forName="Child4" refType="h" fact="0.6701"/>
                  <dgm:constr type="w" for="ch" forName="Child4" refType="w" fact="0.3364"/>
                  <dgm:constr type="h" for="ch" forName="Child4" refType="h" fact="0.0981"/>
                  <dgm:constr type="r" for="ch" forName="Child3" refType="w"/>
                  <dgm:constr type="t" for="ch" forName="Child3" refType="h" fact="0.4276"/>
                  <dgm:constr type="w" for="ch" forName="Child3" refType="w" fact="0.2544"/>
                  <dgm:constr type="h" for="ch" forName="Child3" refType="h" fact="0.0981"/>
                  <dgm:constr type="r" for="ch" forName="Child2" refType="w"/>
                  <dgm:constr type="t" for="ch" forName="Child2" refType="h" fact="0.1798"/>
                  <dgm:constr type="w" for="ch" forName="Child2" refType="w" fact="0.3364"/>
                  <dgm:constr type="h" for="ch" forName="Child2" refType="h" fact="0.0981"/>
                  <dgm:constr type="r" for="ch" forName="Child1" refType="w" fact="0.9419"/>
                  <dgm:constr type="t" for="ch" forName="Child1" refType="h" fact="0"/>
                  <dgm:constr type="w" for="ch" forName="Child1" refType="w" fact="0.3364"/>
                  <dgm:constr type="h" for="ch" forName="Child1" refType="h" fact="0.0981"/>
                  <dgm:constr type="r" for="ch" forName="Parent" refType="w" fact="0.6347"/>
                  <dgm:constr type="t" for="ch" forName="Parent" refType="h" fact="0.3513"/>
                  <dgm:constr type="w" for="ch" forName="Parent" refType="w" fact="0.2906"/>
                  <dgm:constr type="h" for="ch" forName="Parent" refType="h" fact="0.3859"/>
                </dgm:constrLst>
              </dgm:else>
            </dgm:choose>
          </dgm:else>
        </dgm:choose>
        <dgm:layoutNode name="ParentAccent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8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9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10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" styleLbl="alignNode1">
          <dgm:varLst>
            <dgm:chMax val="5"/>
            <dgm:chPref val="3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 ptType="node"/>
          <dgm:constrLst>
            <dgm:constr type="lMarg" refType="primFontSz" fact="0.1"/>
            <dgm:constr type="rMarg" refType="primFontSz" fact="0.1"/>
            <dgm:constr type="tMarg" refType="primFontSz" fact="0.1"/>
            <dgm:constr type="bMarg" refType="primFontSz" fact="0.1"/>
          </dgm:constrLst>
          <dgm:ruleLst>
            <dgm:rule type="primFontSz" val="5" fact="NaN" max="NaN"/>
          </dgm:ruleLst>
        </dgm:layoutNode>
        <dgm:forEach name="Name21" axis="ch" ptType="node" cnt="1">
          <dgm:layoutNode name="Child1Accent1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2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3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4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5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6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7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8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9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" styleLbl="revTx">
            <dgm:varLst>
              <dgm:chMax/>
              <dgm:chPref val="0"/>
              <dgm:bulletEnabled val="1"/>
            </dgm:varLst>
            <dgm:alg type="tx">
              <dgm:param type="parTxLTRAlign" val="l"/>
              <dgm:param type="txAnchorVert" val="b"/>
              <dgm:param type="txAnchorVertCh" val="b"/>
            </dgm:alg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"/>
              <dgm:constr type="bMarg" refType="primFontSz" fact="0"/>
            </dgm:constrLst>
            <dgm:ruleLst>
              <dgm:rule type="primFontSz" val="5" fact="NaN" max="NaN"/>
            </dgm:ruleLst>
          </dgm:layoutNode>
        </dgm:forEach>
        <dgm:forEach name="Name22" axis="ch" ptType="node" st="2" cnt="1">
          <dgm:layoutNode name="Child2Accent1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2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3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4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5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6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7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" styleLbl="revTx">
            <dgm:varLst>
              <dgm:chMax/>
              <dgm:chPref val="0"/>
              <dgm:bulletEnabled val="1"/>
            </dgm:varLst>
            <dgm:alg type="tx">
              <dgm:param type="parTxLTRAlign" val="l"/>
              <dgm:param type="txAnchorVert" val="b"/>
              <dgm:param type="txAnchorVertCh" val="b"/>
            </dgm:alg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"/>
              <dgm:constr type="bMarg" refType="primFontSz" fact="0"/>
            </dgm:constrLst>
            <dgm:ruleLst>
              <dgm:rule type="primFontSz" val="5" fact="NaN" max="NaN"/>
            </dgm:ruleLst>
          </dgm:layoutNode>
        </dgm:forEach>
        <dgm:forEach name="Name23" axis="ch" ptType="node" st="3" cnt="1">
          <dgm:layoutNode name="Child3Accent1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2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3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4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5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6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7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" styleLbl="revTx">
            <dgm:varLst>
              <dgm:chMax/>
              <dgm:chPref val="0"/>
              <dgm:bulletEnabled val="1"/>
            </dgm:varLst>
            <dgm:alg type="tx">
              <dgm:param type="parTxLTRAlign" val="l"/>
              <dgm:param type="txAnchorVert" val="b"/>
              <dgm:param type="txAnchorVertCh" val="b"/>
            </dgm:alg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"/>
              <dgm:constr type="bMarg" refType="primFontSz" fact="0"/>
            </dgm:constrLst>
            <dgm:ruleLst>
              <dgm:rule type="primFontSz" val="5" fact="NaN" max="NaN"/>
            </dgm:ruleLst>
          </dgm:layoutNode>
        </dgm:forEach>
        <dgm:forEach name="Name24" axis="ch" ptType="node" st="4" cnt="1">
          <dgm:layoutNode name="Child4Accent1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2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3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4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5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6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7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8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" styleLbl="revTx">
            <dgm:varLst>
              <dgm:chMax/>
              <dgm:chPref val="0"/>
              <dgm:bulletEnabled val="1"/>
            </dgm:varLst>
            <dgm:alg type="tx">
              <dgm:param type="parTxLTRAlign" val="l"/>
              <dgm:param type="txAnchorVert" val="b"/>
              <dgm:param type="txAnchorVertCh" val="b"/>
            </dgm:alg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"/>
              <dgm:constr type="bMarg" refType="primFontSz" fact="0"/>
            </dgm:constrLst>
            <dgm:ruleLst>
              <dgm:rule type="primFontSz" val="5" fact="NaN" max="NaN"/>
            </dgm:ruleLst>
          </dgm:layoutNode>
        </dgm:forEach>
        <dgm:forEach name="Name25" axis="ch" ptType="node" st="5" cnt="1">
          <dgm:layoutNode name="Child5Accent1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2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3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4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5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6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7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8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9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" styleLbl="revTx">
            <dgm:varLst>
              <dgm:chMax/>
              <dgm:chPref val="0"/>
              <dgm:bulletEnabled val="1"/>
            </dgm:varLst>
            <dgm:alg type="tx">
              <dgm:param type="parTxLTRAlign" val="l"/>
              <dgm:param type="txAnchorVert" val="b"/>
              <dgm:param type="txAnchorVertCh" val="b"/>
            </dgm:alg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"/>
              <dgm:constr type="bMarg" refType="primFontSz" fact="0"/>
            </dgm:constrLst>
            <dgm:ruleLst>
              <dgm:rule type="primFontSz" val="5" fact="NaN" max="NaN"/>
            </dgm:ruleLst>
          </dgm:layoutNode>
        </dgm:forEach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85772-14B0-4E8B-8416-73DC49B8AE16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6BBFE-0403-4FF0-B460-4613D159BD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032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85772-14B0-4E8B-8416-73DC49B8AE16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6BBFE-0403-4FF0-B460-4613D159BD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807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85772-14B0-4E8B-8416-73DC49B8AE16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6BBFE-0403-4FF0-B460-4613D159BD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984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85772-14B0-4E8B-8416-73DC49B8AE16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6BBFE-0403-4FF0-B460-4613D159BD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607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85772-14B0-4E8B-8416-73DC49B8AE16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6BBFE-0403-4FF0-B460-4613D159BD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974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85772-14B0-4E8B-8416-73DC49B8AE16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6BBFE-0403-4FF0-B460-4613D159BD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194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85772-14B0-4E8B-8416-73DC49B8AE16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6BBFE-0403-4FF0-B460-4613D159BD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507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85772-14B0-4E8B-8416-73DC49B8AE16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6BBFE-0403-4FF0-B460-4613D159BD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127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85772-14B0-4E8B-8416-73DC49B8AE16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6BBFE-0403-4FF0-B460-4613D159BD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351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85772-14B0-4E8B-8416-73DC49B8AE16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6BBFE-0403-4FF0-B460-4613D159BD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919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85772-14B0-4E8B-8416-73DC49B8AE16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6BBFE-0403-4FF0-B460-4613D159BD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540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085772-14B0-4E8B-8416-73DC49B8AE16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6BBFE-0403-4FF0-B460-4613D159BD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065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akersfieldcollege.edu/scorecard/strategic-direction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Strategic Directions Report</a:t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dirty="0" smtClean="0"/>
              <a:t>2015-16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Presented by AIQ</a:t>
            </a:r>
          </a:p>
          <a:p>
            <a:r>
              <a:rPr lang="en-US" dirty="0" smtClean="0"/>
              <a:t>May 6,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485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118823827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086600" y="2990671"/>
            <a:ext cx="152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2015-2018 Strategic Directions Document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295400" y="228600"/>
            <a:ext cx="6858000" cy="107721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The “Amazing” Strategic Directions Task Force Team </a:t>
            </a:r>
            <a:endParaRPr lang="en-US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61738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43000" y="0"/>
            <a:ext cx="6864475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45659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Submissions</a:t>
            </a:r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3931129"/>
              </p:ext>
            </p:extLst>
          </p:nvPr>
        </p:nvGraphicFramePr>
        <p:xfrm>
          <a:off x="457200" y="2514600"/>
          <a:ext cx="8229600" cy="13817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# Required SD Reports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# Submitted</a:t>
                      </a:r>
                      <a:r>
                        <a:rPr lang="en-US" baseline="0" dirty="0" smtClean="0"/>
                        <a:t> SD Reports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% Submitted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Fall,</a:t>
                      </a:r>
                      <a:r>
                        <a:rPr lang="en-US" baseline="0" dirty="0" smtClean="0"/>
                        <a:t> 2015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Spring,</a:t>
                      </a:r>
                      <a:r>
                        <a:rPr lang="en-US" baseline="0" dirty="0" smtClean="0"/>
                        <a:t> 2016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88%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3974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Renegade Scorecard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2000" dirty="0" smtClean="0">
              <a:hlinkClick r:id="rId2"/>
            </a:endParaRPr>
          </a:p>
          <a:p>
            <a:pPr marL="0" indent="0" algn="ctr">
              <a:buNone/>
            </a:pPr>
            <a:endParaRPr lang="en-US" sz="2000" dirty="0">
              <a:hlinkClick r:id="rId2"/>
            </a:endParaRPr>
          </a:p>
          <a:p>
            <a:pPr marL="0" indent="0" algn="ctr">
              <a:buNone/>
            </a:pPr>
            <a:endParaRPr lang="en-US" sz="2000" dirty="0" smtClean="0">
              <a:hlinkClick r:id="rId2"/>
            </a:endParaRPr>
          </a:p>
          <a:p>
            <a:pPr marL="0" indent="0" algn="ctr">
              <a:buNone/>
            </a:pPr>
            <a:r>
              <a:rPr lang="en-US" sz="2200" dirty="0" smtClean="0">
                <a:hlinkClick r:id="rId2"/>
              </a:rPr>
              <a:t>https://www.bakersfieldcollege.edu/scorecard/strategic-directions</a:t>
            </a:r>
            <a:endParaRPr lang="en-US" sz="2200" dirty="0" smtClean="0"/>
          </a:p>
          <a:p>
            <a:pPr marL="0" indent="0" algn="ctr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32642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Reflection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have you learned from the process?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How will the information inform your goal-setting and decision-making?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3.  How can you improve evidence collection?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661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</TotalTime>
  <Words>95</Words>
  <Application>Microsoft Office PowerPoint</Application>
  <PresentationFormat>On-screen Show (4:3)</PresentationFormat>
  <Paragraphs>35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Strategic Directions Report 2015-16</vt:lpstr>
      <vt:lpstr>PowerPoint Presentation</vt:lpstr>
      <vt:lpstr>PowerPoint Presentation</vt:lpstr>
      <vt:lpstr>Submissions</vt:lpstr>
      <vt:lpstr>Renegade Scorecard</vt:lpstr>
      <vt:lpstr>Reflection</vt:lpstr>
    </vt:vector>
  </TitlesOfParts>
  <Company>Kern Community College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 Directions Report, 2015-16</dc:title>
  <dc:creator>Kate Pluta</dc:creator>
  <cp:lastModifiedBy>Kate Pluta</cp:lastModifiedBy>
  <cp:revision>10</cp:revision>
  <dcterms:created xsi:type="dcterms:W3CDTF">2016-05-05T20:51:38Z</dcterms:created>
  <dcterms:modified xsi:type="dcterms:W3CDTF">2016-05-06T14:55:04Z</dcterms:modified>
</cp:coreProperties>
</file>